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268" r:id="rId3"/>
    <p:sldId id="257" r:id="rId4"/>
    <p:sldId id="343" r:id="rId5"/>
    <p:sldId id="344" r:id="rId6"/>
    <p:sldId id="271" r:id="rId7"/>
    <p:sldId id="318" r:id="rId8"/>
    <p:sldId id="325" r:id="rId9"/>
    <p:sldId id="258" r:id="rId10"/>
    <p:sldId id="274" r:id="rId11"/>
    <p:sldId id="345" r:id="rId12"/>
    <p:sldId id="320" r:id="rId13"/>
    <p:sldId id="326" r:id="rId14"/>
    <p:sldId id="288" r:id="rId15"/>
    <p:sldId id="314" r:id="rId16"/>
    <p:sldId id="315" r:id="rId17"/>
    <p:sldId id="316" r:id="rId18"/>
    <p:sldId id="291" r:id="rId19"/>
    <p:sldId id="292" r:id="rId20"/>
    <p:sldId id="281" r:id="rId21"/>
    <p:sldId id="276" r:id="rId22"/>
    <p:sldId id="275" r:id="rId23"/>
    <p:sldId id="323" r:id="rId24"/>
    <p:sldId id="327" r:id="rId25"/>
    <p:sldId id="328" r:id="rId26"/>
    <p:sldId id="278" r:id="rId27"/>
    <p:sldId id="298" r:id="rId28"/>
    <p:sldId id="299" r:id="rId29"/>
    <p:sldId id="279" r:id="rId30"/>
    <p:sldId id="277" r:id="rId31"/>
    <p:sldId id="324" r:id="rId32"/>
    <p:sldId id="332" r:id="rId33"/>
    <p:sldId id="333" r:id="rId34"/>
    <p:sldId id="334" r:id="rId35"/>
    <p:sldId id="329" r:id="rId36"/>
    <p:sldId id="280" r:id="rId37"/>
    <p:sldId id="302" r:id="rId38"/>
    <p:sldId id="301" r:id="rId39"/>
    <p:sldId id="331" r:id="rId40"/>
    <p:sldId id="285" r:id="rId41"/>
    <p:sldId id="282" r:id="rId42"/>
    <p:sldId id="304" r:id="rId43"/>
    <p:sldId id="305" r:id="rId44"/>
    <p:sldId id="306" r:id="rId45"/>
    <p:sldId id="303" r:id="rId46"/>
    <p:sldId id="308" r:id="rId47"/>
    <p:sldId id="309" r:id="rId48"/>
    <p:sldId id="310" r:id="rId49"/>
    <p:sldId id="311" r:id="rId50"/>
    <p:sldId id="307" r:id="rId51"/>
    <p:sldId id="286" r:id="rId52"/>
    <p:sldId id="336" r:id="rId53"/>
    <p:sldId id="337" r:id="rId54"/>
    <p:sldId id="312" r:id="rId55"/>
    <p:sldId id="283" r:id="rId56"/>
    <p:sldId id="284" r:id="rId57"/>
    <p:sldId id="342" r:id="rId58"/>
    <p:sldId id="338" r:id="rId59"/>
    <p:sldId id="339" r:id="rId60"/>
    <p:sldId id="317" r:id="rId61"/>
    <p:sldId id="34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82A6B8"/>
    <a:srgbClr val="013F62"/>
    <a:srgbClr val="015889"/>
    <a:srgbClr val="88A82F"/>
    <a:srgbClr val="01517D"/>
    <a:srgbClr val="A8CF51"/>
    <a:srgbClr val="7AA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78554" autoAdjust="0"/>
  </p:normalViewPr>
  <p:slideViewPr>
    <p:cSldViewPr snapToGrid="0">
      <p:cViewPr varScale="1">
        <p:scale>
          <a:sx n="89" d="100"/>
          <a:sy n="89" d="100"/>
        </p:scale>
        <p:origin x="533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6BA5F-FC14-495B-BC13-72E12D163484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F0B4-4EE4-4F2B-AF04-2AEF9E90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3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8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F0B4-4EE4-4F2B-AF04-2AEF9E908F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1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rgbClr val="82A6B8"/>
            </a:gs>
            <a:gs pos="96000">
              <a:srgbClr val="013F6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6858002"/>
          </a:xfrm>
          <a:prstGeom prst="rect">
            <a:avLst/>
          </a:prstGeom>
          <a:gradFill>
            <a:gsLst>
              <a:gs pos="0">
                <a:srgbClr val="015889"/>
              </a:gs>
              <a:gs pos="96000">
                <a:srgbClr val="013F6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651794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03169"/>
            <a:ext cx="6858000" cy="70680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509963"/>
            <a:ext cx="685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5" y="3437708"/>
            <a:ext cx="7830105" cy="3365079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6743351"/>
            <a:ext cx="9144000" cy="118872"/>
          </a:xfrm>
          <a:prstGeom prst="rect">
            <a:avLst/>
          </a:prstGeom>
          <a:solidFill>
            <a:srgbClr val="8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11" y="3884271"/>
            <a:ext cx="2082289" cy="3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3F6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94" indent="-228594">
              <a:buClr>
                <a:srgbClr val="013F62"/>
              </a:buClr>
              <a:buFont typeface="Wingdings" panose="05000000000000000000" pitchFamily="2" charset="2"/>
              <a:buChar char="§"/>
              <a:defRPr/>
            </a:lvl1pPr>
            <a:lvl2pPr marL="685783" indent="-228594">
              <a:buClr>
                <a:srgbClr val="013F62"/>
              </a:buClr>
              <a:buFont typeface="Arial" panose="020B0604020202020204" pitchFamily="34" charset="0"/>
              <a:buChar char="–"/>
              <a:defRPr/>
            </a:lvl2pPr>
            <a:lvl3pPr marL="1142971" indent="-228594">
              <a:buClr>
                <a:srgbClr val="013F62"/>
              </a:buClr>
              <a:buFont typeface="Wingdings" panose="05000000000000000000" pitchFamily="2" charset="2"/>
              <a:buChar char="§"/>
              <a:defRPr/>
            </a:lvl3pPr>
            <a:lvl4pPr marL="1600160" indent="-228594">
              <a:buClr>
                <a:srgbClr val="013F62"/>
              </a:buClr>
              <a:buFont typeface="Courier New" panose="02070309020205020404" pitchFamily="49" charset="0"/>
              <a:buChar char="o"/>
              <a:defRPr/>
            </a:lvl4pPr>
            <a:lvl5pPr marL="2057349" indent="-228594">
              <a:buClr>
                <a:srgbClr val="013F62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</p:spPr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4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7797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7797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3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5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3" y="3755400"/>
            <a:ext cx="7439491" cy="3102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043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739729"/>
            <a:ext cx="9144000" cy="121965"/>
          </a:xfrm>
          <a:prstGeom prst="rect">
            <a:avLst/>
          </a:prstGeom>
          <a:solidFill>
            <a:srgbClr val="8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40" y="5997467"/>
            <a:ext cx="1842820" cy="3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13F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ts val="3000"/>
        </a:lnSpc>
        <a:spcBef>
          <a:spcPts val="1000"/>
        </a:spcBef>
        <a:buClr>
          <a:srgbClr val="013F62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Courier New" panose="02070309020205020404" pitchFamily="49" charset="0"/>
        <a:buChar char="o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13F62"/>
        </a:buClr>
        <a:buFont typeface="Courier New" panose="02070309020205020404" pitchFamily="49" charset="0"/>
        <a:buChar char="o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99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043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BE6-1CCF-4CB0-BFBF-9C52697D08E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4AFB-FEC0-4F29-909E-DE1E918E075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31" y="6247025"/>
            <a:ext cx="1925020" cy="47445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28650" y="1222513"/>
            <a:ext cx="7886700" cy="0"/>
          </a:xfrm>
          <a:prstGeom prst="line">
            <a:avLst/>
          </a:prstGeom>
          <a:ln>
            <a:solidFill>
              <a:srgbClr val="013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1325331"/>
            <a:ext cx="9144000" cy="27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6648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781392"/>
            <a:ext cx="6858000" cy="1651794"/>
          </a:xfrm>
        </p:spPr>
        <p:txBody>
          <a:bodyPr>
            <a:normAutofit/>
          </a:bodyPr>
          <a:lstStyle/>
          <a:p>
            <a:r>
              <a:rPr lang="en-US" dirty="0" smtClean="0"/>
              <a:t>Foundations for a </a:t>
            </a:r>
            <a:br>
              <a:rPr lang="en-US" dirty="0" smtClean="0"/>
            </a:br>
            <a:r>
              <a:rPr lang="en-US" dirty="0" smtClean="0"/>
              <a:t>Floating Casino</a:t>
            </a:r>
            <a:endParaRPr lang="en-US" dirty="0"/>
          </a:p>
        </p:txBody>
      </p:sp>
      <p:sp>
        <p:nvSpPr>
          <p:cNvPr id="4" name="Text Placeholder 19"/>
          <p:cNvSpPr txBox="1">
            <a:spLocks/>
          </p:cNvSpPr>
          <p:nvPr/>
        </p:nvSpPr>
        <p:spPr>
          <a:xfrm>
            <a:off x="1143000" y="3910689"/>
            <a:ext cx="6319839" cy="1768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3F6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82A6B8"/>
                </a:solidFill>
              </a:rPr>
              <a:t>David Eley, PE</a:t>
            </a:r>
            <a:endParaRPr lang="en-US" sz="1800" dirty="0">
              <a:solidFill>
                <a:srgbClr val="82A6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1"/>
            <a:ext cx="7886700" cy="1071160"/>
          </a:xfrm>
        </p:spPr>
        <p:txBody>
          <a:bodyPr/>
          <a:lstStyle/>
          <a:p>
            <a:r>
              <a:rPr lang="en-US" dirty="0" smtClean="0"/>
              <a:t>2011 River Flooding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7552" r="22035" b="46187"/>
          <a:stretch/>
        </p:blipFill>
        <p:spPr>
          <a:xfrm>
            <a:off x="419100" y="1359303"/>
            <a:ext cx="8305800" cy="4516192"/>
          </a:xfrm>
        </p:spPr>
      </p:pic>
      <p:sp>
        <p:nvSpPr>
          <p:cNvPr id="4" name="TextBox 3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Seepage Concerns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9" y="1570038"/>
            <a:ext cx="5801782" cy="4351337"/>
          </a:xfrm>
        </p:spPr>
      </p:pic>
    </p:spTree>
    <p:extLst>
      <p:ext uri="{BB962C8B-B14F-4D97-AF65-F5344CB8AC3E}">
        <p14:creationId xmlns:p14="http://schemas.microsoft.com/office/powerpoint/2010/main" val="2713774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>
          <a:xfrm>
            <a:off x="2401" y="786623"/>
            <a:ext cx="9144000" cy="432893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-8626" y="3398808"/>
            <a:ext cx="9152626" cy="905773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pattFill prst="wdUpDiag">
            <a:fgClr>
              <a:schemeClr val="accent5">
                <a:lumMod val="50000"/>
                <a:lumOff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79899" y="4314825"/>
            <a:ext cx="1082675" cy="742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Casino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1026" y="3728583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61969" y="3597850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0" y="50927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-8626" y="5174429"/>
            <a:ext cx="9152626" cy="825481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solidFill>
            <a:srgbClr val="00B0F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Mississippi River</a:t>
            </a:r>
          </a:p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9235" y="397174"/>
            <a:ext cx="547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Floating Casino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– Basin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9" r="3658" b="8264"/>
          <a:stretch/>
        </p:blipFill>
        <p:spPr>
          <a:xfrm>
            <a:off x="1575054" y="1682750"/>
            <a:ext cx="5774652" cy="3441701"/>
          </a:xfrm>
        </p:spPr>
      </p:pic>
      <p:sp>
        <p:nvSpPr>
          <p:cNvPr id="8" name="Freeform 7"/>
          <p:cNvSpPr/>
          <p:nvPr/>
        </p:nvSpPr>
        <p:spPr>
          <a:xfrm>
            <a:off x="5553075" y="3107531"/>
            <a:ext cx="1752600" cy="1054894"/>
          </a:xfrm>
          <a:custGeom>
            <a:avLst/>
            <a:gdLst>
              <a:gd name="connsiteX0" fmla="*/ 0 w 1752600"/>
              <a:gd name="connsiteY0" fmla="*/ 0 h 1054894"/>
              <a:gd name="connsiteX1" fmla="*/ 78581 w 1752600"/>
              <a:gd name="connsiteY1" fmla="*/ 40482 h 1054894"/>
              <a:gd name="connsiteX2" fmla="*/ 176213 w 1752600"/>
              <a:gd name="connsiteY2" fmla="*/ 111919 h 1054894"/>
              <a:gd name="connsiteX3" fmla="*/ 271463 w 1752600"/>
              <a:gd name="connsiteY3" fmla="*/ 159544 h 1054894"/>
              <a:gd name="connsiteX4" fmla="*/ 330994 w 1752600"/>
              <a:gd name="connsiteY4" fmla="*/ 192882 h 1054894"/>
              <a:gd name="connsiteX5" fmla="*/ 442913 w 1752600"/>
              <a:gd name="connsiteY5" fmla="*/ 276225 h 1054894"/>
              <a:gd name="connsiteX6" fmla="*/ 454819 w 1752600"/>
              <a:gd name="connsiteY6" fmla="*/ 290513 h 1054894"/>
              <a:gd name="connsiteX7" fmla="*/ 478631 w 1752600"/>
              <a:gd name="connsiteY7" fmla="*/ 295275 h 1054894"/>
              <a:gd name="connsiteX8" fmla="*/ 547688 w 1752600"/>
              <a:gd name="connsiteY8" fmla="*/ 333375 h 1054894"/>
              <a:gd name="connsiteX9" fmla="*/ 585788 w 1752600"/>
              <a:gd name="connsiteY9" fmla="*/ 354807 h 1054894"/>
              <a:gd name="connsiteX10" fmla="*/ 642938 w 1752600"/>
              <a:gd name="connsiteY10" fmla="*/ 371475 h 1054894"/>
              <a:gd name="connsiteX11" fmla="*/ 688181 w 1752600"/>
              <a:gd name="connsiteY11" fmla="*/ 395288 h 1054894"/>
              <a:gd name="connsiteX12" fmla="*/ 885825 w 1752600"/>
              <a:gd name="connsiteY12" fmla="*/ 395288 h 1054894"/>
              <a:gd name="connsiteX13" fmla="*/ 1012031 w 1752600"/>
              <a:gd name="connsiteY13" fmla="*/ 397669 h 1054894"/>
              <a:gd name="connsiteX14" fmla="*/ 1078706 w 1752600"/>
              <a:gd name="connsiteY14" fmla="*/ 421482 h 1054894"/>
              <a:gd name="connsiteX15" fmla="*/ 1140619 w 1752600"/>
              <a:gd name="connsiteY15" fmla="*/ 459582 h 1054894"/>
              <a:gd name="connsiteX16" fmla="*/ 1188244 w 1752600"/>
              <a:gd name="connsiteY16" fmla="*/ 516732 h 1054894"/>
              <a:gd name="connsiteX17" fmla="*/ 1278731 w 1752600"/>
              <a:gd name="connsiteY17" fmla="*/ 581025 h 1054894"/>
              <a:gd name="connsiteX18" fmla="*/ 1366838 w 1752600"/>
              <a:gd name="connsiteY18" fmla="*/ 669132 h 1054894"/>
              <a:gd name="connsiteX19" fmla="*/ 1419225 w 1752600"/>
              <a:gd name="connsiteY19" fmla="*/ 721519 h 1054894"/>
              <a:gd name="connsiteX20" fmla="*/ 1450181 w 1752600"/>
              <a:gd name="connsiteY20" fmla="*/ 773907 h 1054894"/>
              <a:gd name="connsiteX21" fmla="*/ 1488281 w 1752600"/>
              <a:gd name="connsiteY21" fmla="*/ 788194 h 1054894"/>
              <a:gd name="connsiteX22" fmla="*/ 1509713 w 1752600"/>
              <a:gd name="connsiteY22" fmla="*/ 809625 h 1054894"/>
              <a:gd name="connsiteX23" fmla="*/ 1538288 w 1752600"/>
              <a:gd name="connsiteY23" fmla="*/ 854869 h 1054894"/>
              <a:gd name="connsiteX24" fmla="*/ 1576388 w 1752600"/>
              <a:gd name="connsiteY24" fmla="*/ 900113 h 1054894"/>
              <a:gd name="connsiteX25" fmla="*/ 1612106 w 1752600"/>
              <a:gd name="connsiteY25" fmla="*/ 952500 h 1054894"/>
              <a:gd name="connsiteX26" fmla="*/ 1652588 w 1752600"/>
              <a:gd name="connsiteY26" fmla="*/ 1004888 h 1054894"/>
              <a:gd name="connsiteX27" fmla="*/ 1685925 w 1752600"/>
              <a:gd name="connsiteY27" fmla="*/ 1052513 h 1054894"/>
              <a:gd name="connsiteX28" fmla="*/ 1752600 w 1752600"/>
              <a:gd name="connsiteY28" fmla="*/ 1054894 h 1054894"/>
              <a:gd name="connsiteX29" fmla="*/ 1745456 w 1752600"/>
              <a:gd name="connsiteY29" fmla="*/ 11907 h 1054894"/>
              <a:gd name="connsiteX30" fmla="*/ 0 w 1752600"/>
              <a:gd name="connsiteY30" fmla="*/ 0 h 105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52600" h="1054894">
                <a:moveTo>
                  <a:pt x="0" y="0"/>
                </a:moveTo>
                <a:lnTo>
                  <a:pt x="78581" y="40482"/>
                </a:lnTo>
                <a:lnTo>
                  <a:pt x="176213" y="111919"/>
                </a:lnTo>
                <a:lnTo>
                  <a:pt x="271463" y="159544"/>
                </a:lnTo>
                <a:lnTo>
                  <a:pt x="330994" y="192882"/>
                </a:lnTo>
                <a:lnTo>
                  <a:pt x="442913" y="276225"/>
                </a:lnTo>
                <a:lnTo>
                  <a:pt x="454819" y="290513"/>
                </a:lnTo>
                <a:lnTo>
                  <a:pt x="478631" y="295275"/>
                </a:lnTo>
                <a:lnTo>
                  <a:pt x="547688" y="333375"/>
                </a:lnTo>
                <a:lnTo>
                  <a:pt x="585788" y="354807"/>
                </a:lnTo>
                <a:lnTo>
                  <a:pt x="642938" y="371475"/>
                </a:lnTo>
                <a:lnTo>
                  <a:pt x="688181" y="395288"/>
                </a:lnTo>
                <a:lnTo>
                  <a:pt x="885825" y="395288"/>
                </a:lnTo>
                <a:lnTo>
                  <a:pt x="1012031" y="397669"/>
                </a:lnTo>
                <a:lnTo>
                  <a:pt x="1078706" y="421482"/>
                </a:lnTo>
                <a:lnTo>
                  <a:pt x="1140619" y="459582"/>
                </a:lnTo>
                <a:lnTo>
                  <a:pt x="1188244" y="516732"/>
                </a:lnTo>
                <a:lnTo>
                  <a:pt x="1278731" y="581025"/>
                </a:lnTo>
                <a:lnTo>
                  <a:pt x="1366838" y="669132"/>
                </a:lnTo>
                <a:lnTo>
                  <a:pt x="1419225" y="721519"/>
                </a:lnTo>
                <a:lnTo>
                  <a:pt x="1450181" y="773907"/>
                </a:lnTo>
                <a:lnTo>
                  <a:pt x="1488281" y="788194"/>
                </a:lnTo>
                <a:lnTo>
                  <a:pt x="1509713" y="809625"/>
                </a:lnTo>
                <a:lnTo>
                  <a:pt x="1538288" y="854869"/>
                </a:lnTo>
                <a:lnTo>
                  <a:pt x="1576388" y="900113"/>
                </a:lnTo>
                <a:lnTo>
                  <a:pt x="1612106" y="952500"/>
                </a:lnTo>
                <a:lnTo>
                  <a:pt x="1652588" y="1004888"/>
                </a:lnTo>
                <a:lnTo>
                  <a:pt x="1685925" y="1052513"/>
                </a:lnTo>
                <a:lnTo>
                  <a:pt x="1752600" y="1054894"/>
                </a:lnTo>
                <a:cubicBezTo>
                  <a:pt x="1750219" y="707232"/>
                  <a:pt x="1747837" y="359569"/>
                  <a:pt x="1745456" y="1190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67113" y="2893219"/>
            <a:ext cx="1331118" cy="159544"/>
          </a:xfrm>
          <a:custGeom>
            <a:avLst/>
            <a:gdLst>
              <a:gd name="connsiteX0" fmla="*/ 1331118 w 1331118"/>
              <a:gd name="connsiteY0" fmla="*/ 0 h 159544"/>
              <a:gd name="connsiteX1" fmla="*/ 0 w 1331118"/>
              <a:gd name="connsiteY1" fmla="*/ 2381 h 159544"/>
              <a:gd name="connsiteX2" fmla="*/ 130968 w 1331118"/>
              <a:gd name="connsiteY2" fmla="*/ 159544 h 159544"/>
              <a:gd name="connsiteX3" fmla="*/ 1216818 w 1331118"/>
              <a:gd name="connsiteY3" fmla="*/ 157162 h 159544"/>
              <a:gd name="connsiteX4" fmla="*/ 1331118 w 1331118"/>
              <a:gd name="connsiteY4" fmla="*/ 0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118" h="159544">
                <a:moveTo>
                  <a:pt x="1331118" y="0"/>
                </a:moveTo>
                <a:lnTo>
                  <a:pt x="0" y="2381"/>
                </a:lnTo>
                <a:lnTo>
                  <a:pt x="130968" y="159544"/>
                </a:lnTo>
                <a:lnTo>
                  <a:pt x="1216818" y="157162"/>
                </a:lnTo>
                <a:lnTo>
                  <a:pt x="1331118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419350" y="2614613"/>
            <a:ext cx="1181102" cy="79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3431381" y="2888456"/>
            <a:ext cx="221457" cy="123825"/>
          </a:xfrm>
          <a:custGeom>
            <a:avLst/>
            <a:gdLst>
              <a:gd name="connsiteX0" fmla="*/ 130969 w 221457"/>
              <a:gd name="connsiteY0" fmla="*/ 0 h 123825"/>
              <a:gd name="connsiteX1" fmla="*/ 80963 w 221457"/>
              <a:gd name="connsiteY1" fmla="*/ 4763 h 123825"/>
              <a:gd name="connsiteX2" fmla="*/ 0 w 221457"/>
              <a:gd name="connsiteY2" fmla="*/ 83344 h 123825"/>
              <a:gd name="connsiteX3" fmla="*/ 221457 w 221457"/>
              <a:gd name="connsiteY3" fmla="*/ 123825 h 123825"/>
              <a:gd name="connsiteX4" fmla="*/ 130969 w 221457"/>
              <a:gd name="connsiteY4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57" h="123825">
                <a:moveTo>
                  <a:pt x="130969" y="0"/>
                </a:moveTo>
                <a:lnTo>
                  <a:pt x="80963" y="4763"/>
                </a:lnTo>
                <a:lnTo>
                  <a:pt x="0" y="83344"/>
                </a:lnTo>
                <a:lnTo>
                  <a:pt x="221457" y="123825"/>
                </a:lnTo>
                <a:lnTo>
                  <a:pt x="130969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783931" y="2886075"/>
            <a:ext cx="283369" cy="169069"/>
          </a:xfrm>
          <a:custGeom>
            <a:avLst/>
            <a:gdLst>
              <a:gd name="connsiteX0" fmla="*/ 116682 w 283369"/>
              <a:gd name="connsiteY0" fmla="*/ 0 h 169069"/>
              <a:gd name="connsiteX1" fmla="*/ 0 w 283369"/>
              <a:gd name="connsiteY1" fmla="*/ 169069 h 169069"/>
              <a:gd name="connsiteX2" fmla="*/ 283369 w 283369"/>
              <a:gd name="connsiteY2" fmla="*/ 164306 h 169069"/>
              <a:gd name="connsiteX3" fmla="*/ 176213 w 283369"/>
              <a:gd name="connsiteY3" fmla="*/ 0 h 169069"/>
              <a:gd name="connsiteX4" fmla="*/ 116682 w 283369"/>
              <a:gd name="connsiteY4" fmla="*/ 0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369" h="169069">
                <a:moveTo>
                  <a:pt x="116682" y="0"/>
                </a:moveTo>
                <a:lnTo>
                  <a:pt x="0" y="169069"/>
                </a:lnTo>
                <a:lnTo>
                  <a:pt x="283369" y="164306"/>
                </a:lnTo>
                <a:lnTo>
                  <a:pt x="176213" y="0"/>
                </a:lnTo>
                <a:lnTo>
                  <a:pt x="11668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571625" y="2795588"/>
            <a:ext cx="1069181" cy="195262"/>
          </a:xfrm>
          <a:custGeom>
            <a:avLst/>
            <a:gdLst>
              <a:gd name="connsiteX0" fmla="*/ 1069181 w 1069181"/>
              <a:gd name="connsiteY0" fmla="*/ 4762 h 195262"/>
              <a:gd name="connsiteX1" fmla="*/ 590550 w 1069181"/>
              <a:gd name="connsiteY1" fmla="*/ 0 h 195262"/>
              <a:gd name="connsiteX2" fmla="*/ 207169 w 1069181"/>
              <a:gd name="connsiteY2" fmla="*/ 57150 h 195262"/>
              <a:gd name="connsiteX3" fmla="*/ 188119 w 1069181"/>
              <a:gd name="connsiteY3" fmla="*/ 57150 h 195262"/>
              <a:gd name="connsiteX4" fmla="*/ 97631 w 1069181"/>
              <a:gd name="connsiteY4" fmla="*/ 121443 h 195262"/>
              <a:gd name="connsiteX5" fmla="*/ 0 w 1069181"/>
              <a:gd name="connsiteY5" fmla="*/ 121443 h 195262"/>
              <a:gd name="connsiteX6" fmla="*/ 2381 w 1069181"/>
              <a:gd name="connsiteY6" fmla="*/ 190500 h 195262"/>
              <a:gd name="connsiteX7" fmla="*/ 392906 w 1069181"/>
              <a:gd name="connsiteY7" fmla="*/ 188118 h 195262"/>
              <a:gd name="connsiteX8" fmla="*/ 440531 w 1069181"/>
              <a:gd name="connsiteY8" fmla="*/ 147637 h 195262"/>
              <a:gd name="connsiteX9" fmla="*/ 547688 w 1069181"/>
              <a:gd name="connsiteY9" fmla="*/ 150018 h 195262"/>
              <a:gd name="connsiteX10" fmla="*/ 600075 w 1069181"/>
              <a:gd name="connsiteY10" fmla="*/ 192881 h 195262"/>
              <a:gd name="connsiteX11" fmla="*/ 654844 w 1069181"/>
              <a:gd name="connsiteY11" fmla="*/ 195262 h 195262"/>
              <a:gd name="connsiteX12" fmla="*/ 821531 w 1069181"/>
              <a:gd name="connsiteY12" fmla="*/ 128587 h 195262"/>
              <a:gd name="connsiteX13" fmla="*/ 1069181 w 1069181"/>
              <a:gd name="connsiteY13" fmla="*/ 47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9181" h="195262">
                <a:moveTo>
                  <a:pt x="1069181" y="4762"/>
                </a:moveTo>
                <a:lnTo>
                  <a:pt x="590550" y="0"/>
                </a:lnTo>
                <a:lnTo>
                  <a:pt x="207169" y="57150"/>
                </a:lnTo>
                <a:lnTo>
                  <a:pt x="188119" y="57150"/>
                </a:lnTo>
                <a:lnTo>
                  <a:pt x="97631" y="121443"/>
                </a:lnTo>
                <a:lnTo>
                  <a:pt x="0" y="121443"/>
                </a:lnTo>
                <a:cubicBezTo>
                  <a:pt x="794" y="144462"/>
                  <a:pt x="1587" y="167481"/>
                  <a:pt x="2381" y="190500"/>
                </a:cubicBezTo>
                <a:lnTo>
                  <a:pt x="392906" y="188118"/>
                </a:lnTo>
                <a:lnTo>
                  <a:pt x="440531" y="147637"/>
                </a:lnTo>
                <a:lnTo>
                  <a:pt x="547688" y="150018"/>
                </a:lnTo>
                <a:lnTo>
                  <a:pt x="600075" y="192881"/>
                </a:lnTo>
                <a:lnTo>
                  <a:pt x="654844" y="195262"/>
                </a:lnTo>
                <a:lnTo>
                  <a:pt x="821531" y="128587"/>
                </a:lnTo>
                <a:lnTo>
                  <a:pt x="1069181" y="476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46803" y="29484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1346803" y="279683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</a:t>
            </a:r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6803" y="26706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</a:t>
            </a:r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6803" y="25388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5</a:t>
            </a:r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151158" y="2038085"/>
            <a:ext cx="55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River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4455" y="205200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Basin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29942" y="2046616"/>
            <a:ext cx="608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Levee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7998" y="2066869"/>
            <a:ext cx="556434" cy="45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River</a:t>
            </a:r>
          </a:p>
          <a:p>
            <a:pPr>
              <a:lnSpc>
                <a:spcPts val="14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Road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 rot="9465059">
            <a:off x="4793089" y="1870637"/>
            <a:ext cx="1708748" cy="1503828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8868510">
            <a:off x="2593839" y="1666730"/>
            <a:ext cx="1373501" cy="1503828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139428" y="3502510"/>
            <a:ext cx="456246" cy="29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39699" y="3639423"/>
            <a:ext cx="446215" cy="25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48267" y="3354032"/>
            <a:ext cx="773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Stability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12470" y="3488088"/>
            <a:ext cx="1583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Access &amp; Basin Size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996711" y="3498225"/>
            <a:ext cx="446215" cy="25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029829" y="3641976"/>
            <a:ext cx="456246" cy="29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266172" y="269600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Silt Deposits &lt;1.3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984750" y="2905125"/>
            <a:ext cx="479425" cy="149225"/>
          </a:xfrm>
          <a:custGeom>
            <a:avLst/>
            <a:gdLst>
              <a:gd name="connsiteX0" fmla="*/ 0 w 479425"/>
              <a:gd name="connsiteY0" fmla="*/ 0 h 149225"/>
              <a:gd name="connsiteX1" fmla="*/ 184150 w 479425"/>
              <a:gd name="connsiteY1" fmla="*/ 15875 h 149225"/>
              <a:gd name="connsiteX2" fmla="*/ 479425 w 479425"/>
              <a:gd name="connsiteY2" fmla="*/ 142875 h 149225"/>
              <a:gd name="connsiteX3" fmla="*/ 98425 w 479425"/>
              <a:gd name="connsiteY3" fmla="*/ 149225 h 149225"/>
              <a:gd name="connsiteX4" fmla="*/ 0 w 479425"/>
              <a:gd name="connsiteY4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425" h="149225">
                <a:moveTo>
                  <a:pt x="0" y="0"/>
                </a:moveTo>
                <a:lnTo>
                  <a:pt x="184150" y="15875"/>
                </a:lnTo>
                <a:lnTo>
                  <a:pt x="479425" y="142875"/>
                </a:lnTo>
                <a:lnTo>
                  <a:pt x="98425" y="149225"/>
                </a:lnTo>
                <a:lnTo>
                  <a:pt x="0" y="0"/>
                </a:lnTo>
                <a:close/>
              </a:path>
            </a:pathLst>
          </a:cu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305462" y="3974458"/>
            <a:ext cx="271" cy="28781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908508" y="3955796"/>
            <a:ext cx="272" cy="28759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10630" y="399748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Levee Stability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02430" y="3997481"/>
            <a:ext cx="158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River Bank Stability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751006" y="2729620"/>
            <a:ext cx="10214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Elevation (feet)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952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– Basin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817" r="66109" b="28429"/>
          <a:stretch/>
        </p:blipFill>
        <p:spPr>
          <a:xfrm>
            <a:off x="882623" y="1740418"/>
            <a:ext cx="7207303" cy="4062963"/>
          </a:xfrm>
        </p:spPr>
      </p:pic>
      <p:sp>
        <p:nvSpPr>
          <p:cNvPr id="23" name="TextBox 22"/>
          <p:cNvSpPr txBox="1"/>
          <p:nvPr/>
        </p:nvSpPr>
        <p:spPr>
          <a:xfrm>
            <a:off x="489707" y="210335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41" name="Freeform 40"/>
          <p:cNvSpPr/>
          <p:nvPr/>
        </p:nvSpPr>
        <p:spPr>
          <a:xfrm>
            <a:off x="4789884" y="2668286"/>
            <a:ext cx="2868114" cy="350391"/>
          </a:xfrm>
          <a:custGeom>
            <a:avLst/>
            <a:gdLst>
              <a:gd name="connsiteX0" fmla="*/ 0 w 479425"/>
              <a:gd name="connsiteY0" fmla="*/ 0 h 149225"/>
              <a:gd name="connsiteX1" fmla="*/ 184150 w 479425"/>
              <a:gd name="connsiteY1" fmla="*/ 15875 h 149225"/>
              <a:gd name="connsiteX2" fmla="*/ 479425 w 479425"/>
              <a:gd name="connsiteY2" fmla="*/ 142875 h 149225"/>
              <a:gd name="connsiteX3" fmla="*/ 98425 w 479425"/>
              <a:gd name="connsiteY3" fmla="*/ 149225 h 149225"/>
              <a:gd name="connsiteX4" fmla="*/ 0 w 479425"/>
              <a:gd name="connsiteY4" fmla="*/ 0 h 149225"/>
              <a:gd name="connsiteX0" fmla="*/ 208756 w 688181"/>
              <a:gd name="connsiteY0" fmla="*/ 0 h 156368"/>
              <a:gd name="connsiteX1" fmla="*/ 392906 w 688181"/>
              <a:gd name="connsiteY1" fmla="*/ 15875 h 156368"/>
              <a:gd name="connsiteX2" fmla="*/ 688181 w 688181"/>
              <a:gd name="connsiteY2" fmla="*/ 142875 h 156368"/>
              <a:gd name="connsiteX3" fmla="*/ 0 w 688181"/>
              <a:gd name="connsiteY3" fmla="*/ 156368 h 156368"/>
              <a:gd name="connsiteX4" fmla="*/ 208756 w 688181"/>
              <a:gd name="connsiteY4" fmla="*/ 0 h 156368"/>
              <a:gd name="connsiteX0" fmla="*/ 208756 w 688181"/>
              <a:gd name="connsiteY0" fmla="*/ 0 h 156368"/>
              <a:gd name="connsiteX1" fmla="*/ 392906 w 688181"/>
              <a:gd name="connsiteY1" fmla="*/ 15875 h 156368"/>
              <a:gd name="connsiteX2" fmla="*/ 688181 w 688181"/>
              <a:gd name="connsiteY2" fmla="*/ 142875 h 156368"/>
              <a:gd name="connsiteX3" fmla="*/ 0 w 688181"/>
              <a:gd name="connsiteY3" fmla="*/ 156368 h 156368"/>
              <a:gd name="connsiteX4" fmla="*/ 117475 w 688181"/>
              <a:gd name="connsiteY4" fmla="*/ 61912 h 156368"/>
              <a:gd name="connsiteX5" fmla="*/ 208756 w 688181"/>
              <a:gd name="connsiteY5" fmla="*/ 0 h 156368"/>
              <a:gd name="connsiteX0" fmla="*/ 208756 w 688181"/>
              <a:gd name="connsiteY0" fmla="*/ 0 h 156368"/>
              <a:gd name="connsiteX1" fmla="*/ 392906 w 688181"/>
              <a:gd name="connsiteY1" fmla="*/ 15875 h 156368"/>
              <a:gd name="connsiteX2" fmla="*/ 688181 w 688181"/>
              <a:gd name="connsiteY2" fmla="*/ 142875 h 156368"/>
              <a:gd name="connsiteX3" fmla="*/ 0 w 688181"/>
              <a:gd name="connsiteY3" fmla="*/ 156368 h 156368"/>
              <a:gd name="connsiteX4" fmla="*/ 103187 w 688181"/>
              <a:gd name="connsiteY4" fmla="*/ 4762 h 156368"/>
              <a:gd name="connsiteX5" fmla="*/ 208756 w 688181"/>
              <a:gd name="connsiteY5" fmla="*/ 0 h 156368"/>
              <a:gd name="connsiteX0" fmla="*/ 208756 w 688181"/>
              <a:gd name="connsiteY0" fmla="*/ 0 h 156368"/>
              <a:gd name="connsiteX1" fmla="*/ 392906 w 688181"/>
              <a:gd name="connsiteY1" fmla="*/ 15875 h 156368"/>
              <a:gd name="connsiteX2" fmla="*/ 688181 w 688181"/>
              <a:gd name="connsiteY2" fmla="*/ 142875 h 156368"/>
              <a:gd name="connsiteX3" fmla="*/ 0 w 688181"/>
              <a:gd name="connsiteY3" fmla="*/ 156368 h 156368"/>
              <a:gd name="connsiteX4" fmla="*/ 38894 w 688181"/>
              <a:gd name="connsiteY4" fmla="*/ 90487 h 156368"/>
              <a:gd name="connsiteX5" fmla="*/ 103187 w 688181"/>
              <a:gd name="connsiteY5" fmla="*/ 4762 h 156368"/>
              <a:gd name="connsiteX6" fmla="*/ 208756 w 688181"/>
              <a:gd name="connsiteY6" fmla="*/ 0 h 156368"/>
              <a:gd name="connsiteX0" fmla="*/ 1334293 w 1813718"/>
              <a:gd name="connsiteY0" fmla="*/ 0 h 156368"/>
              <a:gd name="connsiteX1" fmla="*/ 1518443 w 1813718"/>
              <a:gd name="connsiteY1" fmla="*/ 15875 h 156368"/>
              <a:gd name="connsiteX2" fmla="*/ 1813718 w 1813718"/>
              <a:gd name="connsiteY2" fmla="*/ 142875 h 156368"/>
              <a:gd name="connsiteX3" fmla="*/ 1125537 w 1813718"/>
              <a:gd name="connsiteY3" fmla="*/ 156368 h 156368"/>
              <a:gd name="connsiteX4" fmla="*/ 0 w 1813718"/>
              <a:gd name="connsiteY4" fmla="*/ 116680 h 156368"/>
              <a:gd name="connsiteX5" fmla="*/ 1228724 w 1813718"/>
              <a:gd name="connsiteY5" fmla="*/ 4762 h 156368"/>
              <a:gd name="connsiteX6" fmla="*/ 1334293 w 1813718"/>
              <a:gd name="connsiteY6" fmla="*/ 0 h 156368"/>
              <a:gd name="connsiteX0" fmla="*/ 1334293 w 1813718"/>
              <a:gd name="connsiteY0" fmla="*/ 0 h 156368"/>
              <a:gd name="connsiteX1" fmla="*/ 1518443 w 1813718"/>
              <a:gd name="connsiteY1" fmla="*/ 15875 h 156368"/>
              <a:gd name="connsiteX2" fmla="*/ 1813718 w 1813718"/>
              <a:gd name="connsiteY2" fmla="*/ 142875 h 156368"/>
              <a:gd name="connsiteX3" fmla="*/ 1125537 w 1813718"/>
              <a:gd name="connsiteY3" fmla="*/ 156368 h 156368"/>
              <a:gd name="connsiteX4" fmla="*/ 495299 w 1813718"/>
              <a:gd name="connsiteY4" fmla="*/ 133349 h 156368"/>
              <a:gd name="connsiteX5" fmla="*/ 0 w 1813718"/>
              <a:gd name="connsiteY5" fmla="*/ 116680 h 156368"/>
              <a:gd name="connsiteX6" fmla="*/ 1228724 w 1813718"/>
              <a:gd name="connsiteY6" fmla="*/ 4762 h 156368"/>
              <a:gd name="connsiteX7" fmla="*/ 1334293 w 1813718"/>
              <a:gd name="connsiteY7" fmla="*/ 0 h 156368"/>
              <a:gd name="connsiteX0" fmla="*/ 1334293 w 1813718"/>
              <a:gd name="connsiteY0" fmla="*/ 0 h 156368"/>
              <a:gd name="connsiteX1" fmla="*/ 1518443 w 1813718"/>
              <a:gd name="connsiteY1" fmla="*/ 15875 h 156368"/>
              <a:gd name="connsiteX2" fmla="*/ 1813718 w 1813718"/>
              <a:gd name="connsiteY2" fmla="*/ 142875 h 156368"/>
              <a:gd name="connsiteX3" fmla="*/ 1125537 w 1813718"/>
              <a:gd name="connsiteY3" fmla="*/ 156368 h 156368"/>
              <a:gd name="connsiteX4" fmla="*/ 33337 w 1813718"/>
              <a:gd name="connsiteY4" fmla="*/ 154780 h 156368"/>
              <a:gd name="connsiteX5" fmla="*/ 0 w 1813718"/>
              <a:gd name="connsiteY5" fmla="*/ 116680 h 156368"/>
              <a:gd name="connsiteX6" fmla="*/ 1228724 w 1813718"/>
              <a:gd name="connsiteY6" fmla="*/ 4762 h 156368"/>
              <a:gd name="connsiteX7" fmla="*/ 1334293 w 1813718"/>
              <a:gd name="connsiteY7" fmla="*/ 0 h 156368"/>
              <a:gd name="connsiteX0" fmla="*/ 1324768 w 1804193"/>
              <a:gd name="connsiteY0" fmla="*/ 0 h 156368"/>
              <a:gd name="connsiteX1" fmla="*/ 1508918 w 1804193"/>
              <a:gd name="connsiteY1" fmla="*/ 15875 h 156368"/>
              <a:gd name="connsiteX2" fmla="*/ 1804193 w 1804193"/>
              <a:gd name="connsiteY2" fmla="*/ 142875 h 156368"/>
              <a:gd name="connsiteX3" fmla="*/ 1116012 w 1804193"/>
              <a:gd name="connsiteY3" fmla="*/ 156368 h 156368"/>
              <a:gd name="connsiteX4" fmla="*/ 23812 w 1804193"/>
              <a:gd name="connsiteY4" fmla="*/ 154780 h 156368"/>
              <a:gd name="connsiteX5" fmla="*/ 0 w 1804193"/>
              <a:gd name="connsiteY5" fmla="*/ 114299 h 156368"/>
              <a:gd name="connsiteX6" fmla="*/ 1219199 w 1804193"/>
              <a:gd name="connsiteY6" fmla="*/ 4762 h 156368"/>
              <a:gd name="connsiteX7" fmla="*/ 1324768 w 1804193"/>
              <a:gd name="connsiteY7" fmla="*/ 0 h 15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193" h="156368">
                <a:moveTo>
                  <a:pt x="1324768" y="0"/>
                </a:moveTo>
                <a:lnTo>
                  <a:pt x="1508918" y="15875"/>
                </a:lnTo>
                <a:lnTo>
                  <a:pt x="1804193" y="142875"/>
                </a:lnTo>
                <a:lnTo>
                  <a:pt x="1116012" y="156368"/>
                </a:lnTo>
                <a:lnTo>
                  <a:pt x="23812" y="154780"/>
                </a:lnTo>
                <a:lnTo>
                  <a:pt x="0" y="114299"/>
                </a:lnTo>
                <a:lnTo>
                  <a:pt x="1219199" y="4762"/>
                </a:lnTo>
                <a:lnTo>
                  <a:pt x="1324768" y="0"/>
                </a:lnTo>
                <a:close/>
              </a:path>
            </a:pathLst>
          </a:cu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2623" y="2547219"/>
            <a:ext cx="1516448" cy="17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560884" y="2547219"/>
            <a:ext cx="4527024" cy="450072"/>
          </a:xfrm>
          <a:custGeom>
            <a:avLst/>
            <a:gdLst>
              <a:gd name="connsiteX0" fmla="*/ 4210050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10050 w 4222750"/>
              <a:gd name="connsiteY6" fmla="*/ 174625 h 180975"/>
              <a:gd name="connsiteX0" fmla="*/ 4206875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06875 w 4222750"/>
              <a:gd name="connsiteY6" fmla="*/ 174625 h 180975"/>
              <a:gd name="connsiteX0" fmla="*/ 4206875 w 4206875"/>
              <a:gd name="connsiteY0" fmla="*/ 174625 h 180975"/>
              <a:gd name="connsiteX1" fmla="*/ 593725 w 4206875"/>
              <a:gd name="connsiteY1" fmla="*/ 180975 h 180975"/>
              <a:gd name="connsiteX2" fmla="*/ 454025 w 4206875"/>
              <a:gd name="connsiteY2" fmla="*/ 66675 h 180975"/>
              <a:gd name="connsiteX3" fmla="*/ 101600 w 4206875"/>
              <a:gd name="connsiteY3" fmla="*/ 69850 h 180975"/>
              <a:gd name="connsiteX4" fmla="*/ 0 w 4206875"/>
              <a:gd name="connsiteY4" fmla="*/ 3175 h 180975"/>
              <a:gd name="connsiteX5" fmla="*/ 4206875 w 4206875"/>
              <a:gd name="connsiteY5" fmla="*/ 0 h 180975"/>
              <a:gd name="connsiteX6" fmla="*/ 4206875 w 4206875"/>
              <a:gd name="connsiteY6" fmla="*/ 174625 h 180975"/>
              <a:gd name="connsiteX0" fmla="*/ 4206875 w 4206875"/>
              <a:gd name="connsiteY0" fmla="*/ 174625 h 174625"/>
              <a:gd name="connsiteX1" fmla="*/ 980893 w 4206875"/>
              <a:gd name="connsiteY1" fmla="*/ 170947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563601 w 4206875"/>
              <a:gd name="connsiteY2" fmla="*/ 73360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87231 w 4287231"/>
              <a:gd name="connsiteY0" fmla="*/ 174625 h 174625"/>
              <a:gd name="connsiteX1" fmla="*/ 1083165 w 4287231"/>
              <a:gd name="connsiteY1" fmla="*/ 174290 h 174625"/>
              <a:gd name="connsiteX2" fmla="*/ 643957 w 4287231"/>
              <a:gd name="connsiteY2" fmla="*/ 73360 h 174625"/>
              <a:gd name="connsiteX3" fmla="*/ 181956 w 4287231"/>
              <a:gd name="connsiteY3" fmla="*/ 69850 h 174625"/>
              <a:gd name="connsiteX4" fmla="*/ 0 w 4287231"/>
              <a:gd name="connsiteY4" fmla="*/ 3175 h 174625"/>
              <a:gd name="connsiteX5" fmla="*/ 4287231 w 4287231"/>
              <a:gd name="connsiteY5" fmla="*/ 0 h 174625"/>
              <a:gd name="connsiteX6" fmla="*/ 4287231 w 4287231"/>
              <a:gd name="connsiteY6" fmla="*/ 174625 h 174625"/>
              <a:gd name="connsiteX0" fmla="*/ 4287231 w 4287231"/>
              <a:gd name="connsiteY0" fmla="*/ 171450 h 171450"/>
              <a:gd name="connsiteX1" fmla="*/ 1083165 w 4287231"/>
              <a:gd name="connsiteY1" fmla="*/ 171115 h 171450"/>
              <a:gd name="connsiteX2" fmla="*/ 643957 w 4287231"/>
              <a:gd name="connsiteY2" fmla="*/ 70185 h 171450"/>
              <a:gd name="connsiteX3" fmla="*/ 181956 w 4287231"/>
              <a:gd name="connsiteY3" fmla="*/ 66675 h 171450"/>
              <a:gd name="connsiteX4" fmla="*/ 0 w 4287231"/>
              <a:gd name="connsiteY4" fmla="*/ 0 h 171450"/>
              <a:gd name="connsiteX5" fmla="*/ 3753961 w 4287231"/>
              <a:gd name="connsiteY5" fmla="*/ 168 h 171450"/>
              <a:gd name="connsiteX6" fmla="*/ 4287231 w 4287231"/>
              <a:gd name="connsiteY6" fmla="*/ 171450 h 171450"/>
              <a:gd name="connsiteX0" fmla="*/ 3761266 w 3761266"/>
              <a:gd name="connsiteY0" fmla="*/ 168107 h 171115"/>
              <a:gd name="connsiteX1" fmla="*/ 1083165 w 3761266"/>
              <a:gd name="connsiteY1" fmla="*/ 171115 h 171115"/>
              <a:gd name="connsiteX2" fmla="*/ 643957 w 3761266"/>
              <a:gd name="connsiteY2" fmla="*/ 70185 h 171115"/>
              <a:gd name="connsiteX3" fmla="*/ 181956 w 3761266"/>
              <a:gd name="connsiteY3" fmla="*/ 66675 h 171115"/>
              <a:gd name="connsiteX4" fmla="*/ 0 w 3761266"/>
              <a:gd name="connsiteY4" fmla="*/ 0 h 171115"/>
              <a:gd name="connsiteX5" fmla="*/ 3753961 w 3761266"/>
              <a:gd name="connsiteY5" fmla="*/ 168 h 171115"/>
              <a:gd name="connsiteX6" fmla="*/ 3761266 w 3761266"/>
              <a:gd name="connsiteY6" fmla="*/ 168107 h 17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1266" h="171115">
                <a:moveTo>
                  <a:pt x="3761266" y="168107"/>
                </a:moveTo>
                <a:lnTo>
                  <a:pt x="1083165" y="171115"/>
                </a:lnTo>
                <a:lnTo>
                  <a:pt x="643957" y="70185"/>
                </a:lnTo>
                <a:lnTo>
                  <a:pt x="181956" y="66675"/>
                </a:lnTo>
                <a:lnTo>
                  <a:pt x="0" y="0"/>
                </a:lnTo>
                <a:lnTo>
                  <a:pt x="3753961" y="168"/>
                </a:lnTo>
                <a:lnTo>
                  <a:pt x="3761266" y="168107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828072" y="2452751"/>
            <a:ext cx="2058503" cy="256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812315" y="3018677"/>
            <a:ext cx="1028461" cy="1457752"/>
            <a:chOff x="4714875" y="3061494"/>
            <a:chExt cx="490538" cy="71040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4714875" y="3119438"/>
              <a:ext cx="150019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024439" y="3119438"/>
              <a:ext cx="180974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937522" y="3107531"/>
              <a:ext cx="7097" cy="5834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814890" y="3061494"/>
              <a:ext cx="252410" cy="579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1725" y="2361076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707" y="2585362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89707" y="282801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431245" y="5205562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-80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431245" y="5448214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-90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432052" y="4962910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-70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882623" y="5518293"/>
            <a:ext cx="7205285" cy="42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4927819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24102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317397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510720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712952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915183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117414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331541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539720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759795" y="2828015"/>
            <a:ext cx="0" cy="288509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144659" y="2572611"/>
            <a:ext cx="563086" cy="350902"/>
          </a:xfrm>
          <a:custGeom>
            <a:avLst/>
            <a:gdLst>
              <a:gd name="connsiteX0" fmla="*/ 130969 w 221457"/>
              <a:gd name="connsiteY0" fmla="*/ 0 h 123825"/>
              <a:gd name="connsiteX1" fmla="*/ 80963 w 221457"/>
              <a:gd name="connsiteY1" fmla="*/ 4763 h 123825"/>
              <a:gd name="connsiteX2" fmla="*/ 0 w 221457"/>
              <a:gd name="connsiteY2" fmla="*/ 83344 h 123825"/>
              <a:gd name="connsiteX3" fmla="*/ 221457 w 221457"/>
              <a:gd name="connsiteY3" fmla="*/ 123825 h 123825"/>
              <a:gd name="connsiteX4" fmla="*/ 130969 w 221457"/>
              <a:gd name="connsiteY4" fmla="*/ 0 h 123825"/>
              <a:gd name="connsiteX0" fmla="*/ 130969 w 214907"/>
              <a:gd name="connsiteY0" fmla="*/ 0 h 141178"/>
              <a:gd name="connsiteX1" fmla="*/ 80963 w 214907"/>
              <a:gd name="connsiteY1" fmla="*/ 476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0969 w 214907"/>
              <a:gd name="connsiteY0" fmla="*/ 0 h 141178"/>
              <a:gd name="connsiteX1" fmla="*/ 80963 w 214907"/>
              <a:gd name="connsiteY1" fmla="*/ 129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6497 w 220435"/>
              <a:gd name="connsiteY0" fmla="*/ 0 h 141178"/>
              <a:gd name="connsiteX1" fmla="*/ 86491 w 220435"/>
              <a:gd name="connsiteY1" fmla="*/ 1293 h 141178"/>
              <a:gd name="connsiteX2" fmla="*/ 0 w 220435"/>
              <a:gd name="connsiteY2" fmla="*/ 89202 h 141178"/>
              <a:gd name="connsiteX3" fmla="*/ 220435 w 220435"/>
              <a:gd name="connsiteY3" fmla="*/ 141178 h 141178"/>
              <a:gd name="connsiteX4" fmla="*/ 136497 w 220435"/>
              <a:gd name="connsiteY4" fmla="*/ 0 h 141178"/>
              <a:gd name="connsiteX0" fmla="*/ 129863 w 213801"/>
              <a:gd name="connsiteY0" fmla="*/ 0 h 141178"/>
              <a:gd name="connsiteX1" fmla="*/ 79857 w 213801"/>
              <a:gd name="connsiteY1" fmla="*/ 1293 h 141178"/>
              <a:gd name="connsiteX2" fmla="*/ 0 w 213801"/>
              <a:gd name="connsiteY2" fmla="*/ 89202 h 141178"/>
              <a:gd name="connsiteX3" fmla="*/ 213801 w 213801"/>
              <a:gd name="connsiteY3" fmla="*/ 141178 h 141178"/>
              <a:gd name="connsiteX4" fmla="*/ 129863 w 213801"/>
              <a:gd name="connsiteY4" fmla="*/ 0 h 14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01" h="141178">
                <a:moveTo>
                  <a:pt x="129863" y="0"/>
                </a:moveTo>
                <a:lnTo>
                  <a:pt x="79857" y="1293"/>
                </a:lnTo>
                <a:lnTo>
                  <a:pt x="0" y="89202"/>
                </a:lnTo>
                <a:lnTo>
                  <a:pt x="213801" y="141178"/>
                </a:lnTo>
                <a:lnTo>
                  <a:pt x="12986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2" grpId="0" animBg="1"/>
      <p:bldP spid="53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– Basin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817" r="66109" b="28429"/>
          <a:stretch/>
        </p:blipFill>
        <p:spPr>
          <a:xfrm>
            <a:off x="882623" y="1740418"/>
            <a:ext cx="7207303" cy="4062963"/>
          </a:xfrm>
        </p:spPr>
      </p:pic>
      <p:sp>
        <p:nvSpPr>
          <p:cNvPr id="23" name="TextBox 22"/>
          <p:cNvSpPr txBox="1"/>
          <p:nvPr/>
        </p:nvSpPr>
        <p:spPr>
          <a:xfrm>
            <a:off x="489707" y="210335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882623" y="2547219"/>
            <a:ext cx="1516448" cy="17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560884" y="2544052"/>
            <a:ext cx="4527024" cy="450072"/>
          </a:xfrm>
          <a:custGeom>
            <a:avLst/>
            <a:gdLst>
              <a:gd name="connsiteX0" fmla="*/ 4210050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10050 w 4222750"/>
              <a:gd name="connsiteY6" fmla="*/ 174625 h 180975"/>
              <a:gd name="connsiteX0" fmla="*/ 4206875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06875 w 4222750"/>
              <a:gd name="connsiteY6" fmla="*/ 174625 h 180975"/>
              <a:gd name="connsiteX0" fmla="*/ 4206875 w 4206875"/>
              <a:gd name="connsiteY0" fmla="*/ 174625 h 180975"/>
              <a:gd name="connsiteX1" fmla="*/ 593725 w 4206875"/>
              <a:gd name="connsiteY1" fmla="*/ 180975 h 180975"/>
              <a:gd name="connsiteX2" fmla="*/ 454025 w 4206875"/>
              <a:gd name="connsiteY2" fmla="*/ 66675 h 180975"/>
              <a:gd name="connsiteX3" fmla="*/ 101600 w 4206875"/>
              <a:gd name="connsiteY3" fmla="*/ 69850 h 180975"/>
              <a:gd name="connsiteX4" fmla="*/ 0 w 4206875"/>
              <a:gd name="connsiteY4" fmla="*/ 3175 h 180975"/>
              <a:gd name="connsiteX5" fmla="*/ 4206875 w 4206875"/>
              <a:gd name="connsiteY5" fmla="*/ 0 h 180975"/>
              <a:gd name="connsiteX6" fmla="*/ 4206875 w 4206875"/>
              <a:gd name="connsiteY6" fmla="*/ 174625 h 180975"/>
              <a:gd name="connsiteX0" fmla="*/ 4206875 w 4206875"/>
              <a:gd name="connsiteY0" fmla="*/ 174625 h 174625"/>
              <a:gd name="connsiteX1" fmla="*/ 980893 w 4206875"/>
              <a:gd name="connsiteY1" fmla="*/ 170947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563601 w 4206875"/>
              <a:gd name="connsiteY2" fmla="*/ 73360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87231 w 4287231"/>
              <a:gd name="connsiteY0" fmla="*/ 174625 h 174625"/>
              <a:gd name="connsiteX1" fmla="*/ 1083165 w 4287231"/>
              <a:gd name="connsiteY1" fmla="*/ 174290 h 174625"/>
              <a:gd name="connsiteX2" fmla="*/ 643957 w 4287231"/>
              <a:gd name="connsiteY2" fmla="*/ 73360 h 174625"/>
              <a:gd name="connsiteX3" fmla="*/ 181956 w 4287231"/>
              <a:gd name="connsiteY3" fmla="*/ 69850 h 174625"/>
              <a:gd name="connsiteX4" fmla="*/ 0 w 4287231"/>
              <a:gd name="connsiteY4" fmla="*/ 3175 h 174625"/>
              <a:gd name="connsiteX5" fmla="*/ 4287231 w 4287231"/>
              <a:gd name="connsiteY5" fmla="*/ 0 h 174625"/>
              <a:gd name="connsiteX6" fmla="*/ 4287231 w 4287231"/>
              <a:gd name="connsiteY6" fmla="*/ 174625 h 174625"/>
              <a:gd name="connsiteX0" fmla="*/ 4287231 w 4287231"/>
              <a:gd name="connsiteY0" fmla="*/ 171450 h 171450"/>
              <a:gd name="connsiteX1" fmla="*/ 1083165 w 4287231"/>
              <a:gd name="connsiteY1" fmla="*/ 171115 h 171450"/>
              <a:gd name="connsiteX2" fmla="*/ 643957 w 4287231"/>
              <a:gd name="connsiteY2" fmla="*/ 70185 h 171450"/>
              <a:gd name="connsiteX3" fmla="*/ 181956 w 4287231"/>
              <a:gd name="connsiteY3" fmla="*/ 66675 h 171450"/>
              <a:gd name="connsiteX4" fmla="*/ 0 w 4287231"/>
              <a:gd name="connsiteY4" fmla="*/ 0 h 171450"/>
              <a:gd name="connsiteX5" fmla="*/ 3753961 w 4287231"/>
              <a:gd name="connsiteY5" fmla="*/ 168 h 171450"/>
              <a:gd name="connsiteX6" fmla="*/ 4287231 w 4287231"/>
              <a:gd name="connsiteY6" fmla="*/ 171450 h 171450"/>
              <a:gd name="connsiteX0" fmla="*/ 3761266 w 3761266"/>
              <a:gd name="connsiteY0" fmla="*/ 168107 h 171115"/>
              <a:gd name="connsiteX1" fmla="*/ 1083165 w 3761266"/>
              <a:gd name="connsiteY1" fmla="*/ 171115 h 171115"/>
              <a:gd name="connsiteX2" fmla="*/ 643957 w 3761266"/>
              <a:gd name="connsiteY2" fmla="*/ 70185 h 171115"/>
              <a:gd name="connsiteX3" fmla="*/ 181956 w 3761266"/>
              <a:gd name="connsiteY3" fmla="*/ 66675 h 171115"/>
              <a:gd name="connsiteX4" fmla="*/ 0 w 3761266"/>
              <a:gd name="connsiteY4" fmla="*/ 0 h 171115"/>
              <a:gd name="connsiteX5" fmla="*/ 3753961 w 3761266"/>
              <a:gd name="connsiteY5" fmla="*/ 168 h 171115"/>
              <a:gd name="connsiteX6" fmla="*/ 3761266 w 3761266"/>
              <a:gd name="connsiteY6" fmla="*/ 168107 h 17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1266" h="171115">
                <a:moveTo>
                  <a:pt x="3761266" y="168107"/>
                </a:moveTo>
                <a:lnTo>
                  <a:pt x="1083165" y="171115"/>
                </a:lnTo>
                <a:lnTo>
                  <a:pt x="643957" y="70185"/>
                </a:lnTo>
                <a:lnTo>
                  <a:pt x="181956" y="66675"/>
                </a:lnTo>
                <a:lnTo>
                  <a:pt x="0" y="0"/>
                </a:lnTo>
                <a:lnTo>
                  <a:pt x="3753961" y="168"/>
                </a:lnTo>
                <a:lnTo>
                  <a:pt x="3761266" y="168107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828072" y="2452751"/>
            <a:ext cx="2058503" cy="256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812315" y="3018677"/>
            <a:ext cx="1028461" cy="1457752"/>
            <a:chOff x="4714875" y="3061494"/>
            <a:chExt cx="490538" cy="71040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4714875" y="3119438"/>
              <a:ext cx="150019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024439" y="3119438"/>
              <a:ext cx="180974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937522" y="3107531"/>
              <a:ext cx="7097" cy="5834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814890" y="3061494"/>
              <a:ext cx="252410" cy="579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1725" y="2361076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707" y="2585362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89707" y="282801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431245" y="5205562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-80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431245" y="5448214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-90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432052" y="4962910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-70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882623" y="5518293"/>
            <a:ext cx="7205285" cy="42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927819" y="2828015"/>
            <a:ext cx="1831976" cy="2885096"/>
            <a:chOff x="3736975" y="3008312"/>
            <a:chExt cx="977900" cy="1527175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37369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4175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94493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4812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1560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6402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3719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4862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740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7148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4828072" y="2567672"/>
            <a:ext cx="2058503" cy="256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017024" y="2579188"/>
            <a:ext cx="560391" cy="573801"/>
          </a:xfrm>
          <a:custGeom>
            <a:avLst/>
            <a:gdLst>
              <a:gd name="connsiteX0" fmla="*/ 88106 w 257175"/>
              <a:gd name="connsiteY0" fmla="*/ 0 h 247650"/>
              <a:gd name="connsiteX1" fmla="*/ 83343 w 257175"/>
              <a:gd name="connsiteY1" fmla="*/ 188118 h 247650"/>
              <a:gd name="connsiteX2" fmla="*/ 0 w 257175"/>
              <a:gd name="connsiteY2" fmla="*/ 190500 h 247650"/>
              <a:gd name="connsiteX3" fmla="*/ 2381 w 257175"/>
              <a:gd name="connsiteY3" fmla="*/ 247650 h 247650"/>
              <a:gd name="connsiteX4" fmla="*/ 257175 w 257175"/>
              <a:gd name="connsiteY4" fmla="*/ 247650 h 247650"/>
              <a:gd name="connsiteX5" fmla="*/ 254793 w 257175"/>
              <a:gd name="connsiteY5" fmla="*/ 180975 h 247650"/>
              <a:gd name="connsiteX6" fmla="*/ 161925 w 257175"/>
              <a:gd name="connsiteY6" fmla="*/ 185737 h 247650"/>
              <a:gd name="connsiteX7" fmla="*/ 157162 w 257175"/>
              <a:gd name="connsiteY7" fmla="*/ 0 h 247650"/>
              <a:gd name="connsiteX8" fmla="*/ 88106 w 257175"/>
              <a:gd name="connsiteY8" fmla="*/ 0 h 247650"/>
              <a:gd name="connsiteX0" fmla="*/ 85955 w 255024"/>
              <a:gd name="connsiteY0" fmla="*/ 0 h 247650"/>
              <a:gd name="connsiteX1" fmla="*/ 81192 w 255024"/>
              <a:gd name="connsiteY1" fmla="*/ 188118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9774 w 255024"/>
              <a:gd name="connsiteY6" fmla="*/ 185737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9774 w 255024"/>
              <a:gd name="connsiteY6" fmla="*/ 185737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2630 w 255024"/>
              <a:gd name="connsiteY6" fmla="*/ 173831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5023 w 255024"/>
              <a:gd name="connsiteY5" fmla="*/ 173832 h 247650"/>
              <a:gd name="connsiteX6" fmla="*/ 152630 w 255024"/>
              <a:gd name="connsiteY6" fmla="*/ 173831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76212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95262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2410 w 257174"/>
              <a:gd name="connsiteY5" fmla="*/ 183357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95248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2410 w 257174"/>
              <a:gd name="connsiteY5" fmla="*/ 183357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95248 w 257174"/>
              <a:gd name="connsiteY8" fmla="*/ 0 h 247650"/>
              <a:gd name="connsiteX0" fmla="*/ 95248 w 252410"/>
              <a:gd name="connsiteY0" fmla="*/ 0 h 247650"/>
              <a:gd name="connsiteX1" fmla="*/ 92867 w 252410"/>
              <a:gd name="connsiteY1" fmla="*/ 188118 h 247650"/>
              <a:gd name="connsiteX2" fmla="*/ 0 w 252410"/>
              <a:gd name="connsiteY2" fmla="*/ 188119 h 247650"/>
              <a:gd name="connsiteX3" fmla="*/ 2380 w 252410"/>
              <a:gd name="connsiteY3" fmla="*/ 247650 h 247650"/>
              <a:gd name="connsiteX4" fmla="*/ 250031 w 252410"/>
              <a:gd name="connsiteY4" fmla="*/ 247650 h 247650"/>
              <a:gd name="connsiteX5" fmla="*/ 252410 w 252410"/>
              <a:gd name="connsiteY5" fmla="*/ 183357 h 247650"/>
              <a:gd name="connsiteX6" fmla="*/ 157162 w 252410"/>
              <a:gd name="connsiteY6" fmla="*/ 185737 h 247650"/>
              <a:gd name="connsiteX7" fmla="*/ 157161 w 252410"/>
              <a:gd name="connsiteY7" fmla="*/ 0 h 247650"/>
              <a:gd name="connsiteX8" fmla="*/ 95248 w 252410"/>
              <a:gd name="connsiteY8" fmla="*/ 0 h 247650"/>
              <a:gd name="connsiteX0" fmla="*/ 95248 w 252410"/>
              <a:gd name="connsiteY0" fmla="*/ 0 h 247650"/>
              <a:gd name="connsiteX1" fmla="*/ 92867 w 252410"/>
              <a:gd name="connsiteY1" fmla="*/ 188118 h 247650"/>
              <a:gd name="connsiteX2" fmla="*/ 0 w 252410"/>
              <a:gd name="connsiteY2" fmla="*/ 188119 h 247650"/>
              <a:gd name="connsiteX3" fmla="*/ 2380 w 252410"/>
              <a:gd name="connsiteY3" fmla="*/ 247650 h 247650"/>
              <a:gd name="connsiteX4" fmla="*/ 250031 w 252410"/>
              <a:gd name="connsiteY4" fmla="*/ 247650 h 247650"/>
              <a:gd name="connsiteX5" fmla="*/ 252410 w 252410"/>
              <a:gd name="connsiteY5" fmla="*/ 188119 h 247650"/>
              <a:gd name="connsiteX6" fmla="*/ 157162 w 252410"/>
              <a:gd name="connsiteY6" fmla="*/ 185737 h 247650"/>
              <a:gd name="connsiteX7" fmla="*/ 157161 w 252410"/>
              <a:gd name="connsiteY7" fmla="*/ 0 h 247650"/>
              <a:gd name="connsiteX8" fmla="*/ 95248 w 252410"/>
              <a:gd name="connsiteY8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10" h="247650">
                <a:moveTo>
                  <a:pt x="95248" y="0"/>
                </a:moveTo>
                <a:cubicBezTo>
                  <a:pt x="94454" y="62706"/>
                  <a:pt x="93661" y="125412"/>
                  <a:pt x="92867" y="188118"/>
                </a:cubicBezTo>
                <a:lnTo>
                  <a:pt x="0" y="188119"/>
                </a:lnTo>
                <a:cubicBezTo>
                  <a:pt x="794" y="207169"/>
                  <a:pt x="1586" y="228600"/>
                  <a:pt x="2380" y="247650"/>
                </a:cubicBezTo>
                <a:lnTo>
                  <a:pt x="250031" y="247650"/>
                </a:lnTo>
                <a:cubicBezTo>
                  <a:pt x="250031" y="223044"/>
                  <a:pt x="252410" y="212725"/>
                  <a:pt x="252410" y="188119"/>
                </a:cubicBezTo>
                <a:lnTo>
                  <a:pt x="157162" y="185737"/>
                </a:lnTo>
                <a:cubicBezTo>
                  <a:pt x="157956" y="127793"/>
                  <a:pt x="156367" y="57944"/>
                  <a:pt x="157161" y="0"/>
                </a:cubicBezTo>
                <a:lnTo>
                  <a:pt x="9524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144659" y="2572611"/>
            <a:ext cx="563086" cy="350902"/>
          </a:xfrm>
          <a:custGeom>
            <a:avLst/>
            <a:gdLst>
              <a:gd name="connsiteX0" fmla="*/ 130969 w 221457"/>
              <a:gd name="connsiteY0" fmla="*/ 0 h 123825"/>
              <a:gd name="connsiteX1" fmla="*/ 80963 w 221457"/>
              <a:gd name="connsiteY1" fmla="*/ 4763 h 123825"/>
              <a:gd name="connsiteX2" fmla="*/ 0 w 221457"/>
              <a:gd name="connsiteY2" fmla="*/ 83344 h 123825"/>
              <a:gd name="connsiteX3" fmla="*/ 221457 w 221457"/>
              <a:gd name="connsiteY3" fmla="*/ 123825 h 123825"/>
              <a:gd name="connsiteX4" fmla="*/ 130969 w 221457"/>
              <a:gd name="connsiteY4" fmla="*/ 0 h 123825"/>
              <a:gd name="connsiteX0" fmla="*/ 130969 w 214907"/>
              <a:gd name="connsiteY0" fmla="*/ 0 h 141178"/>
              <a:gd name="connsiteX1" fmla="*/ 80963 w 214907"/>
              <a:gd name="connsiteY1" fmla="*/ 476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0969 w 214907"/>
              <a:gd name="connsiteY0" fmla="*/ 0 h 141178"/>
              <a:gd name="connsiteX1" fmla="*/ 80963 w 214907"/>
              <a:gd name="connsiteY1" fmla="*/ 129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6497 w 220435"/>
              <a:gd name="connsiteY0" fmla="*/ 0 h 141178"/>
              <a:gd name="connsiteX1" fmla="*/ 86491 w 220435"/>
              <a:gd name="connsiteY1" fmla="*/ 1293 h 141178"/>
              <a:gd name="connsiteX2" fmla="*/ 0 w 220435"/>
              <a:gd name="connsiteY2" fmla="*/ 89202 h 141178"/>
              <a:gd name="connsiteX3" fmla="*/ 220435 w 220435"/>
              <a:gd name="connsiteY3" fmla="*/ 141178 h 141178"/>
              <a:gd name="connsiteX4" fmla="*/ 136497 w 220435"/>
              <a:gd name="connsiteY4" fmla="*/ 0 h 141178"/>
              <a:gd name="connsiteX0" fmla="*/ 129863 w 213801"/>
              <a:gd name="connsiteY0" fmla="*/ 0 h 141178"/>
              <a:gd name="connsiteX1" fmla="*/ 79857 w 213801"/>
              <a:gd name="connsiteY1" fmla="*/ 1293 h 141178"/>
              <a:gd name="connsiteX2" fmla="*/ 0 w 213801"/>
              <a:gd name="connsiteY2" fmla="*/ 89202 h 141178"/>
              <a:gd name="connsiteX3" fmla="*/ 213801 w 213801"/>
              <a:gd name="connsiteY3" fmla="*/ 141178 h 141178"/>
              <a:gd name="connsiteX4" fmla="*/ 129863 w 213801"/>
              <a:gd name="connsiteY4" fmla="*/ 0 h 14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01" h="141178">
                <a:moveTo>
                  <a:pt x="129863" y="0"/>
                </a:moveTo>
                <a:lnTo>
                  <a:pt x="79857" y="1293"/>
                </a:lnTo>
                <a:lnTo>
                  <a:pt x="0" y="89202"/>
                </a:lnTo>
                <a:lnTo>
                  <a:pt x="213801" y="141178"/>
                </a:lnTo>
                <a:lnTo>
                  <a:pt x="12986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– Basin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817" r="66109" b="28429"/>
          <a:stretch/>
        </p:blipFill>
        <p:spPr>
          <a:xfrm>
            <a:off x="882623" y="1740418"/>
            <a:ext cx="7207303" cy="4062963"/>
          </a:xfrm>
        </p:spPr>
      </p:pic>
      <p:sp>
        <p:nvSpPr>
          <p:cNvPr id="23" name="TextBox 22"/>
          <p:cNvSpPr txBox="1"/>
          <p:nvPr/>
        </p:nvSpPr>
        <p:spPr>
          <a:xfrm>
            <a:off x="489707" y="210335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882623" y="2547219"/>
            <a:ext cx="1516448" cy="17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484021" y="2610399"/>
            <a:ext cx="2809975" cy="384455"/>
          </a:xfrm>
          <a:custGeom>
            <a:avLst/>
            <a:gdLst>
              <a:gd name="connsiteX0" fmla="*/ 4210050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10050 w 4222750"/>
              <a:gd name="connsiteY6" fmla="*/ 174625 h 180975"/>
              <a:gd name="connsiteX0" fmla="*/ 4206875 w 4222750"/>
              <a:gd name="connsiteY0" fmla="*/ 174625 h 180975"/>
              <a:gd name="connsiteX1" fmla="*/ 593725 w 4222750"/>
              <a:gd name="connsiteY1" fmla="*/ 180975 h 180975"/>
              <a:gd name="connsiteX2" fmla="*/ 454025 w 4222750"/>
              <a:gd name="connsiteY2" fmla="*/ 66675 h 180975"/>
              <a:gd name="connsiteX3" fmla="*/ 101600 w 4222750"/>
              <a:gd name="connsiteY3" fmla="*/ 69850 h 180975"/>
              <a:gd name="connsiteX4" fmla="*/ 0 w 4222750"/>
              <a:gd name="connsiteY4" fmla="*/ 3175 h 180975"/>
              <a:gd name="connsiteX5" fmla="*/ 4222750 w 4222750"/>
              <a:gd name="connsiteY5" fmla="*/ 0 h 180975"/>
              <a:gd name="connsiteX6" fmla="*/ 4206875 w 4222750"/>
              <a:gd name="connsiteY6" fmla="*/ 174625 h 180975"/>
              <a:gd name="connsiteX0" fmla="*/ 4206875 w 4206875"/>
              <a:gd name="connsiteY0" fmla="*/ 174625 h 180975"/>
              <a:gd name="connsiteX1" fmla="*/ 593725 w 4206875"/>
              <a:gd name="connsiteY1" fmla="*/ 180975 h 180975"/>
              <a:gd name="connsiteX2" fmla="*/ 454025 w 4206875"/>
              <a:gd name="connsiteY2" fmla="*/ 66675 h 180975"/>
              <a:gd name="connsiteX3" fmla="*/ 101600 w 4206875"/>
              <a:gd name="connsiteY3" fmla="*/ 69850 h 180975"/>
              <a:gd name="connsiteX4" fmla="*/ 0 w 4206875"/>
              <a:gd name="connsiteY4" fmla="*/ 3175 h 180975"/>
              <a:gd name="connsiteX5" fmla="*/ 4206875 w 4206875"/>
              <a:gd name="connsiteY5" fmla="*/ 0 h 180975"/>
              <a:gd name="connsiteX6" fmla="*/ 4206875 w 4206875"/>
              <a:gd name="connsiteY6" fmla="*/ 174625 h 180975"/>
              <a:gd name="connsiteX0" fmla="*/ 4206875 w 4206875"/>
              <a:gd name="connsiteY0" fmla="*/ 174625 h 174625"/>
              <a:gd name="connsiteX1" fmla="*/ 980893 w 4206875"/>
              <a:gd name="connsiteY1" fmla="*/ 170947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454025 w 4206875"/>
              <a:gd name="connsiteY2" fmla="*/ 66675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06875 w 4206875"/>
              <a:gd name="connsiteY0" fmla="*/ 174625 h 174625"/>
              <a:gd name="connsiteX1" fmla="*/ 1002809 w 4206875"/>
              <a:gd name="connsiteY1" fmla="*/ 174290 h 174625"/>
              <a:gd name="connsiteX2" fmla="*/ 563601 w 4206875"/>
              <a:gd name="connsiteY2" fmla="*/ 73360 h 174625"/>
              <a:gd name="connsiteX3" fmla="*/ 101600 w 4206875"/>
              <a:gd name="connsiteY3" fmla="*/ 69850 h 174625"/>
              <a:gd name="connsiteX4" fmla="*/ 0 w 4206875"/>
              <a:gd name="connsiteY4" fmla="*/ 3175 h 174625"/>
              <a:gd name="connsiteX5" fmla="*/ 4206875 w 4206875"/>
              <a:gd name="connsiteY5" fmla="*/ 0 h 174625"/>
              <a:gd name="connsiteX6" fmla="*/ 4206875 w 4206875"/>
              <a:gd name="connsiteY6" fmla="*/ 174625 h 174625"/>
              <a:gd name="connsiteX0" fmla="*/ 4287231 w 4287231"/>
              <a:gd name="connsiteY0" fmla="*/ 174625 h 174625"/>
              <a:gd name="connsiteX1" fmla="*/ 1083165 w 4287231"/>
              <a:gd name="connsiteY1" fmla="*/ 174290 h 174625"/>
              <a:gd name="connsiteX2" fmla="*/ 643957 w 4287231"/>
              <a:gd name="connsiteY2" fmla="*/ 73360 h 174625"/>
              <a:gd name="connsiteX3" fmla="*/ 181956 w 4287231"/>
              <a:gd name="connsiteY3" fmla="*/ 69850 h 174625"/>
              <a:gd name="connsiteX4" fmla="*/ 0 w 4287231"/>
              <a:gd name="connsiteY4" fmla="*/ 3175 h 174625"/>
              <a:gd name="connsiteX5" fmla="*/ 4287231 w 4287231"/>
              <a:gd name="connsiteY5" fmla="*/ 0 h 174625"/>
              <a:gd name="connsiteX6" fmla="*/ 4287231 w 4287231"/>
              <a:gd name="connsiteY6" fmla="*/ 174625 h 174625"/>
              <a:gd name="connsiteX0" fmla="*/ 4287231 w 4287231"/>
              <a:gd name="connsiteY0" fmla="*/ 171450 h 171450"/>
              <a:gd name="connsiteX1" fmla="*/ 1083165 w 4287231"/>
              <a:gd name="connsiteY1" fmla="*/ 171115 h 171450"/>
              <a:gd name="connsiteX2" fmla="*/ 643957 w 4287231"/>
              <a:gd name="connsiteY2" fmla="*/ 70185 h 171450"/>
              <a:gd name="connsiteX3" fmla="*/ 181956 w 4287231"/>
              <a:gd name="connsiteY3" fmla="*/ 66675 h 171450"/>
              <a:gd name="connsiteX4" fmla="*/ 0 w 4287231"/>
              <a:gd name="connsiteY4" fmla="*/ 0 h 171450"/>
              <a:gd name="connsiteX5" fmla="*/ 3753961 w 4287231"/>
              <a:gd name="connsiteY5" fmla="*/ 168 h 171450"/>
              <a:gd name="connsiteX6" fmla="*/ 4287231 w 4287231"/>
              <a:gd name="connsiteY6" fmla="*/ 171450 h 171450"/>
              <a:gd name="connsiteX0" fmla="*/ 3761266 w 3761266"/>
              <a:gd name="connsiteY0" fmla="*/ 168107 h 171115"/>
              <a:gd name="connsiteX1" fmla="*/ 1083165 w 3761266"/>
              <a:gd name="connsiteY1" fmla="*/ 171115 h 171115"/>
              <a:gd name="connsiteX2" fmla="*/ 643957 w 3761266"/>
              <a:gd name="connsiteY2" fmla="*/ 70185 h 171115"/>
              <a:gd name="connsiteX3" fmla="*/ 181956 w 3761266"/>
              <a:gd name="connsiteY3" fmla="*/ 66675 h 171115"/>
              <a:gd name="connsiteX4" fmla="*/ 0 w 3761266"/>
              <a:gd name="connsiteY4" fmla="*/ 0 h 171115"/>
              <a:gd name="connsiteX5" fmla="*/ 3753961 w 3761266"/>
              <a:gd name="connsiteY5" fmla="*/ 168 h 171115"/>
              <a:gd name="connsiteX6" fmla="*/ 3761266 w 3761266"/>
              <a:gd name="connsiteY6" fmla="*/ 168107 h 171115"/>
              <a:gd name="connsiteX0" fmla="*/ 3693782 w 3693782"/>
              <a:gd name="connsiteY0" fmla="*/ 168107 h 171115"/>
              <a:gd name="connsiteX1" fmla="*/ 1015681 w 3693782"/>
              <a:gd name="connsiteY1" fmla="*/ 171115 h 171115"/>
              <a:gd name="connsiteX2" fmla="*/ 576473 w 3693782"/>
              <a:gd name="connsiteY2" fmla="*/ 70185 h 171115"/>
              <a:gd name="connsiteX3" fmla="*/ 114472 w 3693782"/>
              <a:gd name="connsiteY3" fmla="*/ 66675 h 171115"/>
              <a:gd name="connsiteX4" fmla="*/ 0 w 3693782"/>
              <a:gd name="connsiteY4" fmla="*/ 0 h 171115"/>
              <a:gd name="connsiteX5" fmla="*/ 3686477 w 3693782"/>
              <a:gd name="connsiteY5" fmla="*/ 168 h 171115"/>
              <a:gd name="connsiteX6" fmla="*/ 3693782 w 3693782"/>
              <a:gd name="connsiteY6" fmla="*/ 168107 h 171115"/>
              <a:gd name="connsiteX0" fmla="*/ 3693782 w 3693782"/>
              <a:gd name="connsiteY0" fmla="*/ 168107 h 171115"/>
              <a:gd name="connsiteX1" fmla="*/ 1015681 w 3693782"/>
              <a:gd name="connsiteY1" fmla="*/ 171115 h 171115"/>
              <a:gd name="connsiteX2" fmla="*/ 576473 w 3693782"/>
              <a:gd name="connsiteY2" fmla="*/ 70185 h 171115"/>
              <a:gd name="connsiteX3" fmla="*/ 173153 w 3693782"/>
              <a:gd name="connsiteY3" fmla="*/ 65378 h 171115"/>
              <a:gd name="connsiteX4" fmla="*/ 0 w 3693782"/>
              <a:gd name="connsiteY4" fmla="*/ 0 h 171115"/>
              <a:gd name="connsiteX5" fmla="*/ 3686477 w 3693782"/>
              <a:gd name="connsiteY5" fmla="*/ 168 h 171115"/>
              <a:gd name="connsiteX6" fmla="*/ 3693782 w 3693782"/>
              <a:gd name="connsiteY6" fmla="*/ 168107 h 171115"/>
              <a:gd name="connsiteX0" fmla="*/ 3693782 w 3693782"/>
              <a:gd name="connsiteY0" fmla="*/ 168107 h 171115"/>
              <a:gd name="connsiteX1" fmla="*/ 1015681 w 3693782"/>
              <a:gd name="connsiteY1" fmla="*/ 171115 h 171115"/>
              <a:gd name="connsiteX2" fmla="*/ 576473 w 3693782"/>
              <a:gd name="connsiteY2" fmla="*/ 70185 h 171115"/>
              <a:gd name="connsiteX3" fmla="*/ 205428 w 3693782"/>
              <a:gd name="connsiteY3" fmla="*/ 65378 h 171115"/>
              <a:gd name="connsiteX4" fmla="*/ 0 w 3693782"/>
              <a:gd name="connsiteY4" fmla="*/ 0 h 171115"/>
              <a:gd name="connsiteX5" fmla="*/ 3686477 w 3693782"/>
              <a:gd name="connsiteY5" fmla="*/ 168 h 171115"/>
              <a:gd name="connsiteX6" fmla="*/ 3693782 w 3693782"/>
              <a:gd name="connsiteY6" fmla="*/ 168107 h 171115"/>
              <a:gd name="connsiteX0" fmla="*/ 3693782 w 3693782"/>
              <a:gd name="connsiteY0" fmla="*/ 168107 h 169819"/>
              <a:gd name="connsiteX1" fmla="*/ 1159450 w 3693782"/>
              <a:gd name="connsiteY1" fmla="*/ 169819 h 169819"/>
              <a:gd name="connsiteX2" fmla="*/ 576473 w 3693782"/>
              <a:gd name="connsiteY2" fmla="*/ 70185 h 169819"/>
              <a:gd name="connsiteX3" fmla="*/ 205428 w 3693782"/>
              <a:gd name="connsiteY3" fmla="*/ 65378 h 169819"/>
              <a:gd name="connsiteX4" fmla="*/ 0 w 3693782"/>
              <a:gd name="connsiteY4" fmla="*/ 0 h 169819"/>
              <a:gd name="connsiteX5" fmla="*/ 3686477 w 3693782"/>
              <a:gd name="connsiteY5" fmla="*/ 168 h 169819"/>
              <a:gd name="connsiteX6" fmla="*/ 3693782 w 3693782"/>
              <a:gd name="connsiteY6" fmla="*/ 168107 h 169819"/>
              <a:gd name="connsiteX0" fmla="*/ 3693782 w 3693782"/>
              <a:gd name="connsiteY0" fmla="*/ 168107 h 169819"/>
              <a:gd name="connsiteX1" fmla="*/ 1159450 w 3693782"/>
              <a:gd name="connsiteY1" fmla="*/ 169819 h 169819"/>
              <a:gd name="connsiteX2" fmla="*/ 969638 w 3693782"/>
              <a:gd name="connsiteY2" fmla="*/ 72777 h 169819"/>
              <a:gd name="connsiteX3" fmla="*/ 205428 w 3693782"/>
              <a:gd name="connsiteY3" fmla="*/ 65378 h 169819"/>
              <a:gd name="connsiteX4" fmla="*/ 0 w 3693782"/>
              <a:gd name="connsiteY4" fmla="*/ 0 h 169819"/>
              <a:gd name="connsiteX5" fmla="*/ 3686477 w 3693782"/>
              <a:gd name="connsiteY5" fmla="*/ 168 h 169819"/>
              <a:gd name="connsiteX6" fmla="*/ 3693782 w 3693782"/>
              <a:gd name="connsiteY6" fmla="*/ 168107 h 169819"/>
              <a:gd name="connsiteX0" fmla="*/ 3693782 w 3693782"/>
              <a:gd name="connsiteY0" fmla="*/ 168107 h 169819"/>
              <a:gd name="connsiteX1" fmla="*/ 1159450 w 3693782"/>
              <a:gd name="connsiteY1" fmla="*/ 169819 h 169819"/>
              <a:gd name="connsiteX2" fmla="*/ 969638 w 3693782"/>
              <a:gd name="connsiteY2" fmla="*/ 72777 h 169819"/>
              <a:gd name="connsiteX3" fmla="*/ 255307 w 3693782"/>
              <a:gd name="connsiteY3" fmla="*/ 79636 h 169819"/>
              <a:gd name="connsiteX4" fmla="*/ 0 w 3693782"/>
              <a:gd name="connsiteY4" fmla="*/ 0 h 169819"/>
              <a:gd name="connsiteX5" fmla="*/ 3686477 w 3693782"/>
              <a:gd name="connsiteY5" fmla="*/ 168 h 169819"/>
              <a:gd name="connsiteX6" fmla="*/ 3693782 w 3693782"/>
              <a:gd name="connsiteY6" fmla="*/ 168107 h 169819"/>
              <a:gd name="connsiteX0" fmla="*/ 3693782 w 3693782"/>
              <a:gd name="connsiteY0" fmla="*/ 168107 h 169819"/>
              <a:gd name="connsiteX1" fmla="*/ 1159450 w 3693782"/>
              <a:gd name="connsiteY1" fmla="*/ 169819 h 169819"/>
              <a:gd name="connsiteX2" fmla="*/ 969638 w 3693782"/>
              <a:gd name="connsiteY2" fmla="*/ 83146 h 169819"/>
              <a:gd name="connsiteX3" fmla="*/ 255307 w 3693782"/>
              <a:gd name="connsiteY3" fmla="*/ 79636 h 169819"/>
              <a:gd name="connsiteX4" fmla="*/ 0 w 3693782"/>
              <a:gd name="connsiteY4" fmla="*/ 0 h 169819"/>
              <a:gd name="connsiteX5" fmla="*/ 3686477 w 3693782"/>
              <a:gd name="connsiteY5" fmla="*/ 168 h 169819"/>
              <a:gd name="connsiteX6" fmla="*/ 3693782 w 3693782"/>
              <a:gd name="connsiteY6" fmla="*/ 168107 h 169819"/>
              <a:gd name="connsiteX0" fmla="*/ 3438475 w 3438475"/>
              <a:gd name="connsiteY0" fmla="*/ 168107 h 169819"/>
              <a:gd name="connsiteX1" fmla="*/ 904143 w 3438475"/>
              <a:gd name="connsiteY1" fmla="*/ 169819 h 169819"/>
              <a:gd name="connsiteX2" fmla="*/ 714331 w 3438475"/>
              <a:gd name="connsiteY2" fmla="*/ 83146 h 169819"/>
              <a:gd name="connsiteX3" fmla="*/ 0 w 3438475"/>
              <a:gd name="connsiteY3" fmla="*/ 79636 h 169819"/>
              <a:gd name="connsiteX4" fmla="*/ 607308 w 3438475"/>
              <a:gd name="connsiteY4" fmla="*/ 0 h 169819"/>
              <a:gd name="connsiteX5" fmla="*/ 3431170 w 3438475"/>
              <a:gd name="connsiteY5" fmla="*/ 168 h 169819"/>
              <a:gd name="connsiteX6" fmla="*/ 3438475 w 3438475"/>
              <a:gd name="connsiteY6" fmla="*/ 168107 h 169819"/>
              <a:gd name="connsiteX0" fmla="*/ 2831167 w 2831167"/>
              <a:gd name="connsiteY0" fmla="*/ 168107 h 169819"/>
              <a:gd name="connsiteX1" fmla="*/ 296835 w 2831167"/>
              <a:gd name="connsiteY1" fmla="*/ 169819 h 169819"/>
              <a:gd name="connsiteX2" fmla="*/ 107023 w 2831167"/>
              <a:gd name="connsiteY2" fmla="*/ 83146 h 169819"/>
              <a:gd name="connsiteX3" fmla="*/ 0 w 2831167"/>
              <a:gd name="connsiteY3" fmla="*/ 0 h 169819"/>
              <a:gd name="connsiteX4" fmla="*/ 2823862 w 2831167"/>
              <a:gd name="connsiteY4" fmla="*/ 168 h 169819"/>
              <a:gd name="connsiteX5" fmla="*/ 2831167 w 2831167"/>
              <a:gd name="connsiteY5" fmla="*/ 168107 h 169819"/>
              <a:gd name="connsiteX0" fmla="*/ 2831167 w 2831167"/>
              <a:gd name="connsiteY0" fmla="*/ 168107 h 169819"/>
              <a:gd name="connsiteX1" fmla="*/ 296835 w 2831167"/>
              <a:gd name="connsiteY1" fmla="*/ 169819 h 169819"/>
              <a:gd name="connsiteX2" fmla="*/ 0 w 2831167"/>
              <a:gd name="connsiteY2" fmla="*/ 0 h 169819"/>
              <a:gd name="connsiteX3" fmla="*/ 2823862 w 2831167"/>
              <a:gd name="connsiteY3" fmla="*/ 168 h 169819"/>
              <a:gd name="connsiteX4" fmla="*/ 2831167 w 2831167"/>
              <a:gd name="connsiteY4" fmla="*/ 168107 h 169819"/>
              <a:gd name="connsiteX0" fmla="*/ 2831167 w 2831167"/>
              <a:gd name="connsiteY0" fmla="*/ 168107 h 171115"/>
              <a:gd name="connsiteX1" fmla="*/ 285099 w 2831167"/>
              <a:gd name="connsiteY1" fmla="*/ 171115 h 171115"/>
              <a:gd name="connsiteX2" fmla="*/ 0 w 2831167"/>
              <a:gd name="connsiteY2" fmla="*/ 0 h 171115"/>
              <a:gd name="connsiteX3" fmla="*/ 2823862 w 2831167"/>
              <a:gd name="connsiteY3" fmla="*/ 168 h 171115"/>
              <a:gd name="connsiteX4" fmla="*/ 2831167 w 2831167"/>
              <a:gd name="connsiteY4" fmla="*/ 168107 h 17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1167" h="171115">
                <a:moveTo>
                  <a:pt x="2831167" y="168107"/>
                </a:moveTo>
                <a:lnTo>
                  <a:pt x="285099" y="171115"/>
                </a:lnTo>
                <a:lnTo>
                  <a:pt x="0" y="0"/>
                </a:lnTo>
                <a:lnTo>
                  <a:pt x="2823862" y="168"/>
                </a:lnTo>
                <a:lnTo>
                  <a:pt x="2831167" y="168107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144659" y="2572611"/>
            <a:ext cx="563086" cy="350902"/>
          </a:xfrm>
          <a:custGeom>
            <a:avLst/>
            <a:gdLst>
              <a:gd name="connsiteX0" fmla="*/ 130969 w 221457"/>
              <a:gd name="connsiteY0" fmla="*/ 0 h 123825"/>
              <a:gd name="connsiteX1" fmla="*/ 80963 w 221457"/>
              <a:gd name="connsiteY1" fmla="*/ 4763 h 123825"/>
              <a:gd name="connsiteX2" fmla="*/ 0 w 221457"/>
              <a:gd name="connsiteY2" fmla="*/ 83344 h 123825"/>
              <a:gd name="connsiteX3" fmla="*/ 221457 w 221457"/>
              <a:gd name="connsiteY3" fmla="*/ 123825 h 123825"/>
              <a:gd name="connsiteX4" fmla="*/ 130969 w 221457"/>
              <a:gd name="connsiteY4" fmla="*/ 0 h 123825"/>
              <a:gd name="connsiteX0" fmla="*/ 130969 w 214907"/>
              <a:gd name="connsiteY0" fmla="*/ 0 h 141178"/>
              <a:gd name="connsiteX1" fmla="*/ 80963 w 214907"/>
              <a:gd name="connsiteY1" fmla="*/ 476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0969 w 214907"/>
              <a:gd name="connsiteY0" fmla="*/ 0 h 141178"/>
              <a:gd name="connsiteX1" fmla="*/ 80963 w 214907"/>
              <a:gd name="connsiteY1" fmla="*/ 1293 h 141178"/>
              <a:gd name="connsiteX2" fmla="*/ 0 w 214907"/>
              <a:gd name="connsiteY2" fmla="*/ 83344 h 141178"/>
              <a:gd name="connsiteX3" fmla="*/ 214907 w 214907"/>
              <a:gd name="connsiteY3" fmla="*/ 141178 h 141178"/>
              <a:gd name="connsiteX4" fmla="*/ 130969 w 214907"/>
              <a:gd name="connsiteY4" fmla="*/ 0 h 141178"/>
              <a:gd name="connsiteX0" fmla="*/ 136497 w 220435"/>
              <a:gd name="connsiteY0" fmla="*/ 0 h 141178"/>
              <a:gd name="connsiteX1" fmla="*/ 86491 w 220435"/>
              <a:gd name="connsiteY1" fmla="*/ 1293 h 141178"/>
              <a:gd name="connsiteX2" fmla="*/ 0 w 220435"/>
              <a:gd name="connsiteY2" fmla="*/ 89202 h 141178"/>
              <a:gd name="connsiteX3" fmla="*/ 220435 w 220435"/>
              <a:gd name="connsiteY3" fmla="*/ 141178 h 141178"/>
              <a:gd name="connsiteX4" fmla="*/ 136497 w 220435"/>
              <a:gd name="connsiteY4" fmla="*/ 0 h 141178"/>
              <a:gd name="connsiteX0" fmla="*/ 129863 w 213801"/>
              <a:gd name="connsiteY0" fmla="*/ 0 h 141178"/>
              <a:gd name="connsiteX1" fmla="*/ 79857 w 213801"/>
              <a:gd name="connsiteY1" fmla="*/ 1293 h 141178"/>
              <a:gd name="connsiteX2" fmla="*/ 0 w 213801"/>
              <a:gd name="connsiteY2" fmla="*/ 89202 h 141178"/>
              <a:gd name="connsiteX3" fmla="*/ 213801 w 213801"/>
              <a:gd name="connsiteY3" fmla="*/ 141178 h 141178"/>
              <a:gd name="connsiteX4" fmla="*/ 129863 w 213801"/>
              <a:gd name="connsiteY4" fmla="*/ 0 h 14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01" h="141178">
                <a:moveTo>
                  <a:pt x="129863" y="0"/>
                </a:moveTo>
                <a:lnTo>
                  <a:pt x="79857" y="1293"/>
                </a:lnTo>
                <a:lnTo>
                  <a:pt x="0" y="89202"/>
                </a:lnTo>
                <a:lnTo>
                  <a:pt x="213801" y="141178"/>
                </a:lnTo>
                <a:lnTo>
                  <a:pt x="12986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828072" y="2452751"/>
            <a:ext cx="2058503" cy="256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812315" y="3018677"/>
            <a:ext cx="1028461" cy="1457752"/>
            <a:chOff x="4714875" y="3061494"/>
            <a:chExt cx="490538" cy="71040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4714875" y="3119438"/>
              <a:ext cx="150019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024439" y="3119438"/>
              <a:ext cx="180974" cy="6524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937522" y="3107531"/>
              <a:ext cx="7097" cy="5834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814890" y="3061494"/>
              <a:ext cx="252410" cy="579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1725" y="2361076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707" y="2585362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89707" y="2828014"/>
            <a:ext cx="44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431245" y="5205562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-80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431245" y="5448214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-90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432052" y="4962910"/>
            <a:ext cx="50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-70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882623" y="5518293"/>
            <a:ext cx="7205285" cy="42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927819" y="2828015"/>
            <a:ext cx="1831976" cy="2885096"/>
            <a:chOff x="3736975" y="3008312"/>
            <a:chExt cx="977900" cy="1527175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37369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4175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94493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4812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1560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6402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3719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4862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7400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714875" y="3008312"/>
              <a:ext cx="0" cy="152717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4828072" y="2567672"/>
            <a:ext cx="2058503" cy="256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017024" y="2579188"/>
            <a:ext cx="560391" cy="573801"/>
          </a:xfrm>
          <a:custGeom>
            <a:avLst/>
            <a:gdLst>
              <a:gd name="connsiteX0" fmla="*/ 88106 w 257175"/>
              <a:gd name="connsiteY0" fmla="*/ 0 h 247650"/>
              <a:gd name="connsiteX1" fmla="*/ 83343 w 257175"/>
              <a:gd name="connsiteY1" fmla="*/ 188118 h 247650"/>
              <a:gd name="connsiteX2" fmla="*/ 0 w 257175"/>
              <a:gd name="connsiteY2" fmla="*/ 190500 h 247650"/>
              <a:gd name="connsiteX3" fmla="*/ 2381 w 257175"/>
              <a:gd name="connsiteY3" fmla="*/ 247650 h 247650"/>
              <a:gd name="connsiteX4" fmla="*/ 257175 w 257175"/>
              <a:gd name="connsiteY4" fmla="*/ 247650 h 247650"/>
              <a:gd name="connsiteX5" fmla="*/ 254793 w 257175"/>
              <a:gd name="connsiteY5" fmla="*/ 180975 h 247650"/>
              <a:gd name="connsiteX6" fmla="*/ 161925 w 257175"/>
              <a:gd name="connsiteY6" fmla="*/ 185737 h 247650"/>
              <a:gd name="connsiteX7" fmla="*/ 157162 w 257175"/>
              <a:gd name="connsiteY7" fmla="*/ 0 h 247650"/>
              <a:gd name="connsiteX8" fmla="*/ 88106 w 257175"/>
              <a:gd name="connsiteY8" fmla="*/ 0 h 247650"/>
              <a:gd name="connsiteX0" fmla="*/ 85955 w 255024"/>
              <a:gd name="connsiteY0" fmla="*/ 0 h 247650"/>
              <a:gd name="connsiteX1" fmla="*/ 81192 w 255024"/>
              <a:gd name="connsiteY1" fmla="*/ 188118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9774 w 255024"/>
              <a:gd name="connsiteY6" fmla="*/ 185737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9774 w 255024"/>
              <a:gd name="connsiteY6" fmla="*/ 185737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2642 w 255024"/>
              <a:gd name="connsiteY5" fmla="*/ 180975 h 247650"/>
              <a:gd name="connsiteX6" fmla="*/ 152630 w 255024"/>
              <a:gd name="connsiteY6" fmla="*/ 173831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5955 w 255024"/>
              <a:gd name="connsiteY0" fmla="*/ 0 h 247650"/>
              <a:gd name="connsiteX1" fmla="*/ 90717 w 255024"/>
              <a:gd name="connsiteY1" fmla="*/ 176212 h 247650"/>
              <a:gd name="connsiteX2" fmla="*/ 231 w 255024"/>
              <a:gd name="connsiteY2" fmla="*/ 180975 h 247650"/>
              <a:gd name="connsiteX3" fmla="*/ 230 w 255024"/>
              <a:gd name="connsiteY3" fmla="*/ 247650 h 247650"/>
              <a:gd name="connsiteX4" fmla="*/ 255024 w 255024"/>
              <a:gd name="connsiteY4" fmla="*/ 247650 h 247650"/>
              <a:gd name="connsiteX5" fmla="*/ 255023 w 255024"/>
              <a:gd name="connsiteY5" fmla="*/ 173832 h 247650"/>
              <a:gd name="connsiteX6" fmla="*/ 152630 w 255024"/>
              <a:gd name="connsiteY6" fmla="*/ 173831 h 247650"/>
              <a:gd name="connsiteX7" fmla="*/ 155011 w 255024"/>
              <a:gd name="connsiteY7" fmla="*/ 0 h 247650"/>
              <a:gd name="connsiteX8" fmla="*/ 85955 w 25502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76212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95262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4780 w 257174"/>
              <a:gd name="connsiteY6" fmla="*/ 173831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7173 w 257174"/>
              <a:gd name="connsiteY5" fmla="*/ 173832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88105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2410 w 257174"/>
              <a:gd name="connsiteY5" fmla="*/ 183357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88105 w 257174"/>
              <a:gd name="connsiteY8" fmla="*/ 0 h 247650"/>
              <a:gd name="connsiteX0" fmla="*/ 95248 w 257174"/>
              <a:gd name="connsiteY0" fmla="*/ 0 h 247650"/>
              <a:gd name="connsiteX1" fmla="*/ 92867 w 257174"/>
              <a:gd name="connsiteY1" fmla="*/ 188118 h 247650"/>
              <a:gd name="connsiteX2" fmla="*/ 0 w 257174"/>
              <a:gd name="connsiteY2" fmla="*/ 188119 h 247650"/>
              <a:gd name="connsiteX3" fmla="*/ 2380 w 257174"/>
              <a:gd name="connsiteY3" fmla="*/ 247650 h 247650"/>
              <a:gd name="connsiteX4" fmla="*/ 257174 w 257174"/>
              <a:gd name="connsiteY4" fmla="*/ 247650 h 247650"/>
              <a:gd name="connsiteX5" fmla="*/ 252410 w 257174"/>
              <a:gd name="connsiteY5" fmla="*/ 183357 h 247650"/>
              <a:gd name="connsiteX6" fmla="*/ 157162 w 257174"/>
              <a:gd name="connsiteY6" fmla="*/ 185737 h 247650"/>
              <a:gd name="connsiteX7" fmla="*/ 157161 w 257174"/>
              <a:gd name="connsiteY7" fmla="*/ 0 h 247650"/>
              <a:gd name="connsiteX8" fmla="*/ 95248 w 257174"/>
              <a:gd name="connsiteY8" fmla="*/ 0 h 247650"/>
              <a:gd name="connsiteX0" fmla="*/ 95248 w 252410"/>
              <a:gd name="connsiteY0" fmla="*/ 0 h 247650"/>
              <a:gd name="connsiteX1" fmla="*/ 92867 w 252410"/>
              <a:gd name="connsiteY1" fmla="*/ 188118 h 247650"/>
              <a:gd name="connsiteX2" fmla="*/ 0 w 252410"/>
              <a:gd name="connsiteY2" fmla="*/ 188119 h 247650"/>
              <a:gd name="connsiteX3" fmla="*/ 2380 w 252410"/>
              <a:gd name="connsiteY3" fmla="*/ 247650 h 247650"/>
              <a:gd name="connsiteX4" fmla="*/ 250031 w 252410"/>
              <a:gd name="connsiteY4" fmla="*/ 247650 h 247650"/>
              <a:gd name="connsiteX5" fmla="*/ 252410 w 252410"/>
              <a:gd name="connsiteY5" fmla="*/ 183357 h 247650"/>
              <a:gd name="connsiteX6" fmla="*/ 157162 w 252410"/>
              <a:gd name="connsiteY6" fmla="*/ 185737 h 247650"/>
              <a:gd name="connsiteX7" fmla="*/ 157161 w 252410"/>
              <a:gd name="connsiteY7" fmla="*/ 0 h 247650"/>
              <a:gd name="connsiteX8" fmla="*/ 95248 w 252410"/>
              <a:gd name="connsiteY8" fmla="*/ 0 h 247650"/>
              <a:gd name="connsiteX0" fmla="*/ 95248 w 252410"/>
              <a:gd name="connsiteY0" fmla="*/ 0 h 247650"/>
              <a:gd name="connsiteX1" fmla="*/ 92867 w 252410"/>
              <a:gd name="connsiteY1" fmla="*/ 188118 h 247650"/>
              <a:gd name="connsiteX2" fmla="*/ 0 w 252410"/>
              <a:gd name="connsiteY2" fmla="*/ 188119 h 247650"/>
              <a:gd name="connsiteX3" fmla="*/ 2380 w 252410"/>
              <a:gd name="connsiteY3" fmla="*/ 247650 h 247650"/>
              <a:gd name="connsiteX4" fmla="*/ 250031 w 252410"/>
              <a:gd name="connsiteY4" fmla="*/ 247650 h 247650"/>
              <a:gd name="connsiteX5" fmla="*/ 252410 w 252410"/>
              <a:gd name="connsiteY5" fmla="*/ 188119 h 247650"/>
              <a:gd name="connsiteX6" fmla="*/ 157162 w 252410"/>
              <a:gd name="connsiteY6" fmla="*/ 185737 h 247650"/>
              <a:gd name="connsiteX7" fmla="*/ 157161 w 252410"/>
              <a:gd name="connsiteY7" fmla="*/ 0 h 247650"/>
              <a:gd name="connsiteX8" fmla="*/ 95248 w 252410"/>
              <a:gd name="connsiteY8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10" h="247650">
                <a:moveTo>
                  <a:pt x="95248" y="0"/>
                </a:moveTo>
                <a:cubicBezTo>
                  <a:pt x="94454" y="62706"/>
                  <a:pt x="93661" y="125412"/>
                  <a:pt x="92867" y="188118"/>
                </a:cubicBezTo>
                <a:lnTo>
                  <a:pt x="0" y="188119"/>
                </a:lnTo>
                <a:cubicBezTo>
                  <a:pt x="794" y="207169"/>
                  <a:pt x="1586" y="228600"/>
                  <a:pt x="2380" y="247650"/>
                </a:cubicBezTo>
                <a:lnTo>
                  <a:pt x="250031" y="247650"/>
                </a:lnTo>
                <a:cubicBezTo>
                  <a:pt x="250031" y="223044"/>
                  <a:pt x="252410" y="212725"/>
                  <a:pt x="252410" y="188119"/>
                </a:cubicBezTo>
                <a:lnTo>
                  <a:pt x="157162" y="185737"/>
                </a:lnTo>
                <a:cubicBezTo>
                  <a:pt x="157956" y="127793"/>
                  <a:pt x="156367" y="57944"/>
                  <a:pt x="157161" y="0"/>
                </a:cubicBezTo>
                <a:lnTo>
                  <a:pt x="9524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- Piles</a:t>
            </a:r>
            <a:endParaRPr lang="en-US" dirty="0">
              <a:solidFill>
                <a:srgbClr val="013F6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6428" y="3591635"/>
            <a:ext cx="8402130" cy="1059085"/>
          </a:xfrm>
          <a:custGeom>
            <a:avLst/>
            <a:gdLst>
              <a:gd name="connsiteX0" fmla="*/ 0 w 4727276"/>
              <a:gd name="connsiteY0" fmla="*/ 0 h 1050459"/>
              <a:gd name="connsiteX1" fmla="*/ 4727276 w 4727276"/>
              <a:gd name="connsiteY1" fmla="*/ 0 h 1050459"/>
              <a:gd name="connsiteX2" fmla="*/ 4727276 w 4727276"/>
              <a:gd name="connsiteY2" fmla="*/ 1050459 h 1050459"/>
              <a:gd name="connsiteX3" fmla="*/ 0 w 4727276"/>
              <a:gd name="connsiteY3" fmla="*/ 1050459 h 1050459"/>
              <a:gd name="connsiteX4" fmla="*/ 0 w 4727276"/>
              <a:gd name="connsiteY4" fmla="*/ 0 h 1050459"/>
              <a:gd name="connsiteX0" fmla="*/ 0 w 4727276"/>
              <a:gd name="connsiteY0" fmla="*/ 0 h 1059085"/>
              <a:gd name="connsiteX1" fmla="*/ 4727276 w 4727276"/>
              <a:gd name="connsiteY1" fmla="*/ 0 h 1059085"/>
              <a:gd name="connsiteX2" fmla="*/ 4727276 w 4727276"/>
              <a:gd name="connsiteY2" fmla="*/ 1050459 h 1059085"/>
              <a:gd name="connsiteX3" fmla="*/ 698739 w 4727276"/>
              <a:gd name="connsiteY3" fmla="*/ 1059085 h 1059085"/>
              <a:gd name="connsiteX4" fmla="*/ 0 w 4727276"/>
              <a:gd name="connsiteY4" fmla="*/ 0 h 1059085"/>
              <a:gd name="connsiteX0" fmla="*/ 0 w 4951563"/>
              <a:gd name="connsiteY0" fmla="*/ 0 h 1067711"/>
              <a:gd name="connsiteX1" fmla="*/ 4951563 w 4951563"/>
              <a:gd name="connsiteY1" fmla="*/ 8626 h 1067711"/>
              <a:gd name="connsiteX2" fmla="*/ 4951563 w 4951563"/>
              <a:gd name="connsiteY2" fmla="*/ 1059085 h 1067711"/>
              <a:gd name="connsiteX3" fmla="*/ 923026 w 4951563"/>
              <a:gd name="connsiteY3" fmla="*/ 1067711 h 1067711"/>
              <a:gd name="connsiteX4" fmla="*/ 0 w 4951563"/>
              <a:gd name="connsiteY4" fmla="*/ 0 h 1067711"/>
              <a:gd name="connsiteX0" fmla="*/ 0 w 4951563"/>
              <a:gd name="connsiteY0" fmla="*/ 0 h 1076338"/>
              <a:gd name="connsiteX1" fmla="*/ 4951563 w 4951563"/>
              <a:gd name="connsiteY1" fmla="*/ 8626 h 1076338"/>
              <a:gd name="connsiteX2" fmla="*/ 4951563 w 4951563"/>
              <a:gd name="connsiteY2" fmla="*/ 1059085 h 1076338"/>
              <a:gd name="connsiteX3" fmla="*/ 691017 w 4951563"/>
              <a:gd name="connsiteY3" fmla="*/ 1076338 h 1076338"/>
              <a:gd name="connsiteX4" fmla="*/ 0 w 4951563"/>
              <a:gd name="connsiteY4" fmla="*/ 0 h 1076338"/>
              <a:gd name="connsiteX0" fmla="*/ 0 w 4951563"/>
              <a:gd name="connsiteY0" fmla="*/ 0 h 1059085"/>
              <a:gd name="connsiteX1" fmla="*/ 4951563 w 4951563"/>
              <a:gd name="connsiteY1" fmla="*/ 8626 h 1059085"/>
              <a:gd name="connsiteX2" fmla="*/ 4951563 w 4951563"/>
              <a:gd name="connsiteY2" fmla="*/ 1059085 h 1059085"/>
              <a:gd name="connsiteX3" fmla="*/ 569007 w 4951563"/>
              <a:gd name="connsiteY3" fmla="*/ 1059085 h 1059085"/>
              <a:gd name="connsiteX4" fmla="*/ 0 w 4951563"/>
              <a:gd name="connsiteY4" fmla="*/ 0 h 10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563" h="1059085">
                <a:moveTo>
                  <a:pt x="0" y="0"/>
                </a:moveTo>
                <a:lnTo>
                  <a:pt x="4951563" y="8626"/>
                </a:lnTo>
                <a:lnTo>
                  <a:pt x="4951563" y="1059085"/>
                </a:lnTo>
                <a:lnTo>
                  <a:pt x="569007" y="10590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1351107" y="1819589"/>
            <a:ext cx="3281805" cy="1994141"/>
            <a:chOff x="2152837" y="2290421"/>
            <a:chExt cx="3281805" cy="1994141"/>
          </a:xfrm>
        </p:grpSpPr>
        <p:sp>
          <p:nvSpPr>
            <p:cNvPr id="3" name="Rectangle 2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12185" y="1823487"/>
            <a:ext cx="3281805" cy="1994141"/>
            <a:chOff x="2152837" y="2290421"/>
            <a:chExt cx="3281805" cy="1994141"/>
          </a:xfrm>
        </p:grpSpPr>
        <p:sp>
          <p:nvSpPr>
            <p:cNvPr id="91" name="Rectangle 90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Freeform 137"/>
          <p:cNvSpPr/>
          <p:nvPr/>
        </p:nvSpPr>
        <p:spPr>
          <a:xfrm>
            <a:off x="155275" y="3597215"/>
            <a:ext cx="8574657" cy="1992702"/>
          </a:xfrm>
          <a:custGeom>
            <a:avLst/>
            <a:gdLst>
              <a:gd name="connsiteX0" fmla="*/ 0 w 8574657"/>
              <a:gd name="connsiteY0" fmla="*/ 0 h 1992702"/>
              <a:gd name="connsiteX1" fmla="*/ 207034 w 8574657"/>
              <a:gd name="connsiteY1" fmla="*/ 0 h 1992702"/>
              <a:gd name="connsiteX2" fmla="*/ 1155940 w 8574657"/>
              <a:gd name="connsiteY2" fmla="*/ 1043796 h 1992702"/>
              <a:gd name="connsiteX3" fmla="*/ 8574657 w 8574657"/>
              <a:gd name="connsiteY3" fmla="*/ 1043796 h 1992702"/>
              <a:gd name="connsiteX4" fmla="*/ 8566031 w 8574657"/>
              <a:gd name="connsiteY4" fmla="*/ 1992702 h 1992702"/>
              <a:gd name="connsiteX5" fmla="*/ 69012 w 8574657"/>
              <a:gd name="connsiteY5" fmla="*/ 1984076 h 1992702"/>
              <a:gd name="connsiteX6" fmla="*/ 0 w 8574657"/>
              <a:gd name="connsiteY6" fmla="*/ 0 h 1992702"/>
              <a:gd name="connsiteX0" fmla="*/ 0 w 8574657"/>
              <a:gd name="connsiteY0" fmla="*/ 0 h 1992702"/>
              <a:gd name="connsiteX1" fmla="*/ 207034 w 8574657"/>
              <a:gd name="connsiteY1" fmla="*/ 0 h 1992702"/>
              <a:gd name="connsiteX2" fmla="*/ 1155940 w 8574657"/>
              <a:gd name="connsiteY2" fmla="*/ 1043796 h 1992702"/>
              <a:gd name="connsiteX3" fmla="*/ 8574657 w 8574657"/>
              <a:gd name="connsiteY3" fmla="*/ 1043796 h 1992702"/>
              <a:gd name="connsiteX4" fmla="*/ 8566031 w 8574657"/>
              <a:gd name="connsiteY4" fmla="*/ 1992702 h 1992702"/>
              <a:gd name="connsiteX5" fmla="*/ 0 w 8574657"/>
              <a:gd name="connsiteY5" fmla="*/ 1966823 h 1992702"/>
              <a:gd name="connsiteX6" fmla="*/ 0 w 8574657"/>
              <a:gd name="connsiteY6" fmla="*/ 0 h 19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4657" h="1992702">
                <a:moveTo>
                  <a:pt x="0" y="0"/>
                </a:moveTo>
                <a:lnTo>
                  <a:pt x="207034" y="0"/>
                </a:lnTo>
                <a:lnTo>
                  <a:pt x="1155940" y="1043796"/>
                </a:lnTo>
                <a:lnTo>
                  <a:pt x="8574657" y="1043796"/>
                </a:lnTo>
                <a:cubicBezTo>
                  <a:pt x="8571782" y="1360098"/>
                  <a:pt x="8568906" y="1676400"/>
                  <a:pt x="8566031" y="1992702"/>
                </a:cubicBezTo>
                <a:lnTo>
                  <a:pt x="0" y="19668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4321834" y="2345482"/>
            <a:ext cx="311353" cy="3425590"/>
            <a:chOff x="4321834" y="2345482"/>
            <a:chExt cx="311353" cy="3425590"/>
          </a:xfrm>
        </p:grpSpPr>
        <p:sp>
          <p:nvSpPr>
            <p:cNvPr id="6" name="Rectangle 5"/>
            <p:cNvSpPr/>
            <p:nvPr/>
          </p:nvSpPr>
          <p:spPr>
            <a:xfrm>
              <a:off x="4321834" y="3200400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64175" y="2354565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2079" y="2345482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350580" y="2345482"/>
            <a:ext cx="311353" cy="3425590"/>
            <a:chOff x="1350580" y="2345482"/>
            <a:chExt cx="311353" cy="3425590"/>
          </a:xfrm>
        </p:grpSpPr>
        <p:sp>
          <p:nvSpPr>
            <p:cNvPr id="79" name="Rectangle 78"/>
            <p:cNvSpPr/>
            <p:nvPr/>
          </p:nvSpPr>
          <p:spPr>
            <a:xfrm>
              <a:off x="1350580" y="3200400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592921" y="2354565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350825" y="2345482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12185" y="2345036"/>
            <a:ext cx="311353" cy="3425590"/>
            <a:chOff x="4812185" y="2345036"/>
            <a:chExt cx="311353" cy="3425590"/>
          </a:xfrm>
        </p:grpSpPr>
        <p:sp>
          <p:nvSpPr>
            <p:cNvPr id="113" name="Rectangle 112"/>
            <p:cNvSpPr/>
            <p:nvPr/>
          </p:nvSpPr>
          <p:spPr>
            <a:xfrm>
              <a:off x="4812185" y="3199954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054526" y="2354119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812430" y="2345036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785698" y="2360894"/>
            <a:ext cx="311353" cy="3425590"/>
            <a:chOff x="7785698" y="2360894"/>
            <a:chExt cx="311353" cy="3425590"/>
          </a:xfrm>
        </p:grpSpPr>
        <p:sp>
          <p:nvSpPr>
            <p:cNvPr id="124" name="Rectangle 123"/>
            <p:cNvSpPr/>
            <p:nvPr/>
          </p:nvSpPr>
          <p:spPr>
            <a:xfrm>
              <a:off x="7785698" y="3215812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028039" y="2369977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785943" y="2360894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1460318" y="2375275"/>
            <a:ext cx="87894" cy="839178"/>
            <a:chOff x="1460318" y="2375275"/>
            <a:chExt cx="87894" cy="839178"/>
          </a:xfrm>
        </p:grpSpPr>
        <p:sp>
          <p:nvSpPr>
            <p:cNvPr id="186" name="Oval 185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425826" y="2375275"/>
            <a:ext cx="87894" cy="839178"/>
            <a:chOff x="1460318" y="2375275"/>
            <a:chExt cx="87894" cy="839178"/>
          </a:xfrm>
        </p:grpSpPr>
        <p:sp>
          <p:nvSpPr>
            <p:cNvPr id="219" name="Oval 218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4920679" y="2375275"/>
            <a:ext cx="87894" cy="839178"/>
            <a:chOff x="1460318" y="2375275"/>
            <a:chExt cx="87894" cy="839178"/>
          </a:xfrm>
        </p:grpSpPr>
        <p:sp>
          <p:nvSpPr>
            <p:cNvPr id="227" name="Oval 226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7892876" y="2375275"/>
            <a:ext cx="87894" cy="839178"/>
            <a:chOff x="1460318" y="2375275"/>
            <a:chExt cx="87894" cy="839178"/>
          </a:xfrm>
        </p:grpSpPr>
        <p:sp>
          <p:nvSpPr>
            <p:cNvPr id="235" name="Oval 234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350580" y="2244043"/>
            <a:ext cx="3281805" cy="1994141"/>
            <a:chOff x="2152837" y="2290421"/>
            <a:chExt cx="3281805" cy="1994141"/>
          </a:xfrm>
        </p:grpSpPr>
        <p:sp>
          <p:nvSpPr>
            <p:cNvPr id="166" name="Rectangle 165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4812185" y="2244043"/>
            <a:ext cx="3281805" cy="1994141"/>
            <a:chOff x="2152837" y="2290421"/>
            <a:chExt cx="3281805" cy="1994141"/>
          </a:xfrm>
        </p:grpSpPr>
        <p:sp>
          <p:nvSpPr>
            <p:cNvPr id="176" name="Rectangle 175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2" name="Straight Arrow Connector 241"/>
          <p:cNvCxnSpPr/>
          <p:nvPr/>
        </p:nvCxnSpPr>
        <p:spPr>
          <a:xfrm>
            <a:off x="1541621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>
            <a:off x="4513720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>
            <a:off x="4935366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>
            <a:off x="7906199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275" y="2424940"/>
            <a:ext cx="8574657" cy="130886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434986"/>
            <a:ext cx="9143999" cy="149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 - Piles</a:t>
            </a:r>
            <a:endParaRPr lang="en-US" dirty="0">
              <a:solidFill>
                <a:srgbClr val="013F6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6428" y="3591635"/>
            <a:ext cx="8402130" cy="1059085"/>
          </a:xfrm>
          <a:custGeom>
            <a:avLst/>
            <a:gdLst>
              <a:gd name="connsiteX0" fmla="*/ 0 w 4727276"/>
              <a:gd name="connsiteY0" fmla="*/ 0 h 1050459"/>
              <a:gd name="connsiteX1" fmla="*/ 4727276 w 4727276"/>
              <a:gd name="connsiteY1" fmla="*/ 0 h 1050459"/>
              <a:gd name="connsiteX2" fmla="*/ 4727276 w 4727276"/>
              <a:gd name="connsiteY2" fmla="*/ 1050459 h 1050459"/>
              <a:gd name="connsiteX3" fmla="*/ 0 w 4727276"/>
              <a:gd name="connsiteY3" fmla="*/ 1050459 h 1050459"/>
              <a:gd name="connsiteX4" fmla="*/ 0 w 4727276"/>
              <a:gd name="connsiteY4" fmla="*/ 0 h 1050459"/>
              <a:gd name="connsiteX0" fmla="*/ 0 w 4727276"/>
              <a:gd name="connsiteY0" fmla="*/ 0 h 1059085"/>
              <a:gd name="connsiteX1" fmla="*/ 4727276 w 4727276"/>
              <a:gd name="connsiteY1" fmla="*/ 0 h 1059085"/>
              <a:gd name="connsiteX2" fmla="*/ 4727276 w 4727276"/>
              <a:gd name="connsiteY2" fmla="*/ 1050459 h 1059085"/>
              <a:gd name="connsiteX3" fmla="*/ 698739 w 4727276"/>
              <a:gd name="connsiteY3" fmla="*/ 1059085 h 1059085"/>
              <a:gd name="connsiteX4" fmla="*/ 0 w 4727276"/>
              <a:gd name="connsiteY4" fmla="*/ 0 h 1059085"/>
              <a:gd name="connsiteX0" fmla="*/ 0 w 4951563"/>
              <a:gd name="connsiteY0" fmla="*/ 0 h 1067711"/>
              <a:gd name="connsiteX1" fmla="*/ 4951563 w 4951563"/>
              <a:gd name="connsiteY1" fmla="*/ 8626 h 1067711"/>
              <a:gd name="connsiteX2" fmla="*/ 4951563 w 4951563"/>
              <a:gd name="connsiteY2" fmla="*/ 1059085 h 1067711"/>
              <a:gd name="connsiteX3" fmla="*/ 923026 w 4951563"/>
              <a:gd name="connsiteY3" fmla="*/ 1067711 h 1067711"/>
              <a:gd name="connsiteX4" fmla="*/ 0 w 4951563"/>
              <a:gd name="connsiteY4" fmla="*/ 0 h 1067711"/>
              <a:gd name="connsiteX0" fmla="*/ 0 w 4951563"/>
              <a:gd name="connsiteY0" fmla="*/ 0 h 1076338"/>
              <a:gd name="connsiteX1" fmla="*/ 4951563 w 4951563"/>
              <a:gd name="connsiteY1" fmla="*/ 8626 h 1076338"/>
              <a:gd name="connsiteX2" fmla="*/ 4951563 w 4951563"/>
              <a:gd name="connsiteY2" fmla="*/ 1059085 h 1076338"/>
              <a:gd name="connsiteX3" fmla="*/ 691017 w 4951563"/>
              <a:gd name="connsiteY3" fmla="*/ 1076338 h 1076338"/>
              <a:gd name="connsiteX4" fmla="*/ 0 w 4951563"/>
              <a:gd name="connsiteY4" fmla="*/ 0 h 1076338"/>
              <a:gd name="connsiteX0" fmla="*/ 0 w 4951563"/>
              <a:gd name="connsiteY0" fmla="*/ 0 h 1059085"/>
              <a:gd name="connsiteX1" fmla="*/ 4951563 w 4951563"/>
              <a:gd name="connsiteY1" fmla="*/ 8626 h 1059085"/>
              <a:gd name="connsiteX2" fmla="*/ 4951563 w 4951563"/>
              <a:gd name="connsiteY2" fmla="*/ 1059085 h 1059085"/>
              <a:gd name="connsiteX3" fmla="*/ 569007 w 4951563"/>
              <a:gd name="connsiteY3" fmla="*/ 1059085 h 1059085"/>
              <a:gd name="connsiteX4" fmla="*/ 0 w 4951563"/>
              <a:gd name="connsiteY4" fmla="*/ 0 h 10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563" h="1059085">
                <a:moveTo>
                  <a:pt x="0" y="0"/>
                </a:moveTo>
                <a:lnTo>
                  <a:pt x="4951563" y="8626"/>
                </a:lnTo>
                <a:lnTo>
                  <a:pt x="4951563" y="1059085"/>
                </a:lnTo>
                <a:lnTo>
                  <a:pt x="569007" y="10590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Freeform 137"/>
          <p:cNvSpPr/>
          <p:nvPr/>
        </p:nvSpPr>
        <p:spPr>
          <a:xfrm>
            <a:off x="155275" y="3597215"/>
            <a:ext cx="8574657" cy="1992702"/>
          </a:xfrm>
          <a:custGeom>
            <a:avLst/>
            <a:gdLst>
              <a:gd name="connsiteX0" fmla="*/ 0 w 8574657"/>
              <a:gd name="connsiteY0" fmla="*/ 0 h 1992702"/>
              <a:gd name="connsiteX1" fmla="*/ 207034 w 8574657"/>
              <a:gd name="connsiteY1" fmla="*/ 0 h 1992702"/>
              <a:gd name="connsiteX2" fmla="*/ 1155940 w 8574657"/>
              <a:gd name="connsiteY2" fmla="*/ 1043796 h 1992702"/>
              <a:gd name="connsiteX3" fmla="*/ 8574657 w 8574657"/>
              <a:gd name="connsiteY3" fmla="*/ 1043796 h 1992702"/>
              <a:gd name="connsiteX4" fmla="*/ 8566031 w 8574657"/>
              <a:gd name="connsiteY4" fmla="*/ 1992702 h 1992702"/>
              <a:gd name="connsiteX5" fmla="*/ 69012 w 8574657"/>
              <a:gd name="connsiteY5" fmla="*/ 1984076 h 1992702"/>
              <a:gd name="connsiteX6" fmla="*/ 0 w 8574657"/>
              <a:gd name="connsiteY6" fmla="*/ 0 h 1992702"/>
              <a:gd name="connsiteX0" fmla="*/ 0 w 8574657"/>
              <a:gd name="connsiteY0" fmla="*/ 0 h 1992702"/>
              <a:gd name="connsiteX1" fmla="*/ 207034 w 8574657"/>
              <a:gd name="connsiteY1" fmla="*/ 0 h 1992702"/>
              <a:gd name="connsiteX2" fmla="*/ 1155940 w 8574657"/>
              <a:gd name="connsiteY2" fmla="*/ 1043796 h 1992702"/>
              <a:gd name="connsiteX3" fmla="*/ 8574657 w 8574657"/>
              <a:gd name="connsiteY3" fmla="*/ 1043796 h 1992702"/>
              <a:gd name="connsiteX4" fmla="*/ 8566031 w 8574657"/>
              <a:gd name="connsiteY4" fmla="*/ 1992702 h 1992702"/>
              <a:gd name="connsiteX5" fmla="*/ 0 w 8574657"/>
              <a:gd name="connsiteY5" fmla="*/ 1966823 h 1992702"/>
              <a:gd name="connsiteX6" fmla="*/ 0 w 8574657"/>
              <a:gd name="connsiteY6" fmla="*/ 0 h 19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4657" h="1992702">
                <a:moveTo>
                  <a:pt x="0" y="0"/>
                </a:moveTo>
                <a:lnTo>
                  <a:pt x="207034" y="0"/>
                </a:lnTo>
                <a:lnTo>
                  <a:pt x="1155940" y="1043796"/>
                </a:lnTo>
                <a:lnTo>
                  <a:pt x="8574657" y="1043796"/>
                </a:lnTo>
                <a:cubicBezTo>
                  <a:pt x="8571782" y="1360098"/>
                  <a:pt x="8568906" y="1676400"/>
                  <a:pt x="8566031" y="1992702"/>
                </a:cubicBezTo>
                <a:lnTo>
                  <a:pt x="0" y="19668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4321834" y="2345482"/>
            <a:ext cx="311353" cy="3425590"/>
            <a:chOff x="4321834" y="2345482"/>
            <a:chExt cx="311353" cy="3425590"/>
          </a:xfrm>
        </p:grpSpPr>
        <p:sp>
          <p:nvSpPr>
            <p:cNvPr id="6" name="Rectangle 5"/>
            <p:cNvSpPr/>
            <p:nvPr/>
          </p:nvSpPr>
          <p:spPr>
            <a:xfrm>
              <a:off x="4321834" y="3200400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64175" y="2354565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2079" y="2345482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350580" y="2345482"/>
            <a:ext cx="311353" cy="3425590"/>
            <a:chOff x="1350580" y="2345482"/>
            <a:chExt cx="311353" cy="3425590"/>
          </a:xfrm>
        </p:grpSpPr>
        <p:sp>
          <p:nvSpPr>
            <p:cNvPr id="79" name="Rectangle 78"/>
            <p:cNvSpPr/>
            <p:nvPr/>
          </p:nvSpPr>
          <p:spPr>
            <a:xfrm>
              <a:off x="1350580" y="3200400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592921" y="2354565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350825" y="2345482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12185" y="2345036"/>
            <a:ext cx="311353" cy="3425590"/>
            <a:chOff x="4812185" y="2345036"/>
            <a:chExt cx="311353" cy="3425590"/>
          </a:xfrm>
        </p:grpSpPr>
        <p:sp>
          <p:nvSpPr>
            <p:cNvPr id="113" name="Rectangle 112"/>
            <p:cNvSpPr/>
            <p:nvPr/>
          </p:nvSpPr>
          <p:spPr>
            <a:xfrm>
              <a:off x="4812185" y="3199954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054526" y="2354119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812430" y="2345036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785698" y="2360894"/>
            <a:ext cx="311353" cy="3425590"/>
            <a:chOff x="7785698" y="2360894"/>
            <a:chExt cx="311353" cy="3425590"/>
          </a:xfrm>
        </p:grpSpPr>
        <p:sp>
          <p:nvSpPr>
            <p:cNvPr id="124" name="Rectangle 123"/>
            <p:cNvSpPr/>
            <p:nvPr/>
          </p:nvSpPr>
          <p:spPr>
            <a:xfrm>
              <a:off x="7785698" y="3215812"/>
              <a:ext cx="310551" cy="2570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028039" y="2369977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785943" y="2360894"/>
              <a:ext cx="69012" cy="880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463370" y="2259976"/>
            <a:ext cx="86563" cy="965726"/>
            <a:chOff x="1463370" y="2259976"/>
            <a:chExt cx="86563" cy="965726"/>
          </a:xfrm>
        </p:grpSpPr>
        <p:sp>
          <p:nvSpPr>
            <p:cNvPr id="83" name="Oval 82"/>
            <p:cNvSpPr/>
            <p:nvPr/>
          </p:nvSpPr>
          <p:spPr>
            <a:xfrm>
              <a:off x="1463370" y="3051287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463370" y="291896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463370" y="278403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463370" y="26425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463370" y="2507092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463370" y="238417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468630" y="2259976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425679" y="2250525"/>
            <a:ext cx="86563" cy="965726"/>
            <a:chOff x="1463370" y="2259976"/>
            <a:chExt cx="86563" cy="965726"/>
          </a:xfrm>
        </p:grpSpPr>
        <p:sp>
          <p:nvSpPr>
            <p:cNvPr id="142" name="Oval 141"/>
            <p:cNvSpPr/>
            <p:nvPr/>
          </p:nvSpPr>
          <p:spPr>
            <a:xfrm>
              <a:off x="1463370" y="3051287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1463370" y="291896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463370" y="278403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63370" y="26425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463370" y="2507092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63370" y="238417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468630" y="2259976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4924983" y="2254423"/>
            <a:ext cx="86563" cy="965726"/>
            <a:chOff x="1463370" y="2259976"/>
            <a:chExt cx="86563" cy="965726"/>
          </a:xfrm>
        </p:grpSpPr>
        <p:sp>
          <p:nvSpPr>
            <p:cNvPr id="150" name="Oval 149"/>
            <p:cNvSpPr/>
            <p:nvPr/>
          </p:nvSpPr>
          <p:spPr>
            <a:xfrm>
              <a:off x="1463370" y="3051287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463370" y="291896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63370" y="278403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463370" y="26425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463370" y="2507092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463370" y="238417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68630" y="2259976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900939" y="2262331"/>
            <a:ext cx="86563" cy="965726"/>
            <a:chOff x="1463370" y="2259976"/>
            <a:chExt cx="86563" cy="965726"/>
          </a:xfrm>
        </p:grpSpPr>
        <p:sp>
          <p:nvSpPr>
            <p:cNvPr id="158" name="Oval 157"/>
            <p:cNvSpPr/>
            <p:nvPr/>
          </p:nvSpPr>
          <p:spPr>
            <a:xfrm>
              <a:off x="1463370" y="3051287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463370" y="291896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463370" y="278403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463370" y="26425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463370" y="2507092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1463370" y="238417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1468630" y="2259976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350580" y="2140894"/>
            <a:ext cx="3281805" cy="1994141"/>
            <a:chOff x="2152837" y="2290421"/>
            <a:chExt cx="3281805" cy="1994141"/>
          </a:xfrm>
        </p:grpSpPr>
        <p:sp>
          <p:nvSpPr>
            <p:cNvPr id="3" name="Rectangle 2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04943" y="2144792"/>
            <a:ext cx="3281805" cy="1994141"/>
            <a:chOff x="2152837" y="2290421"/>
            <a:chExt cx="3281805" cy="1994141"/>
          </a:xfrm>
        </p:grpSpPr>
        <p:sp>
          <p:nvSpPr>
            <p:cNvPr id="91" name="Rectangle 90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460318" y="2375275"/>
            <a:ext cx="87894" cy="839178"/>
            <a:chOff x="1460318" y="2375275"/>
            <a:chExt cx="87894" cy="839178"/>
          </a:xfrm>
        </p:grpSpPr>
        <p:sp>
          <p:nvSpPr>
            <p:cNvPr id="118" name="Oval 117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425826" y="2375275"/>
            <a:ext cx="87894" cy="839178"/>
            <a:chOff x="1460318" y="2375275"/>
            <a:chExt cx="87894" cy="839178"/>
          </a:xfrm>
        </p:grpSpPr>
        <p:sp>
          <p:nvSpPr>
            <p:cNvPr id="129" name="Oval 128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920679" y="2375275"/>
            <a:ext cx="87894" cy="839178"/>
            <a:chOff x="1460318" y="2375275"/>
            <a:chExt cx="87894" cy="839178"/>
          </a:xfrm>
        </p:grpSpPr>
        <p:sp>
          <p:nvSpPr>
            <p:cNvPr id="168" name="Oval 167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892876" y="2375275"/>
            <a:ext cx="87894" cy="839178"/>
            <a:chOff x="1460318" y="2375275"/>
            <a:chExt cx="87894" cy="839178"/>
          </a:xfrm>
        </p:grpSpPr>
        <p:sp>
          <p:nvSpPr>
            <p:cNvPr id="176" name="Oval 175"/>
            <p:cNvSpPr/>
            <p:nvPr/>
          </p:nvSpPr>
          <p:spPr>
            <a:xfrm>
              <a:off x="1461114" y="3040038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461690" y="293857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460318" y="2810229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1461690" y="2707021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1461114" y="259228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461030" y="2480810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1466909" y="2375275"/>
              <a:ext cx="81303" cy="17441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350580" y="2244043"/>
            <a:ext cx="3281805" cy="1994141"/>
            <a:chOff x="2152837" y="2290421"/>
            <a:chExt cx="3281805" cy="1994141"/>
          </a:xfrm>
        </p:grpSpPr>
        <p:sp>
          <p:nvSpPr>
            <p:cNvPr id="184" name="Rectangle 183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5" name="Straight Connector 184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4812185" y="2244043"/>
            <a:ext cx="3281805" cy="1994141"/>
            <a:chOff x="2152837" y="2290421"/>
            <a:chExt cx="3281805" cy="1994141"/>
          </a:xfrm>
        </p:grpSpPr>
        <p:sp>
          <p:nvSpPr>
            <p:cNvPr id="194" name="Rectangle 193"/>
            <p:cNvSpPr/>
            <p:nvPr/>
          </p:nvSpPr>
          <p:spPr>
            <a:xfrm>
              <a:off x="2546350" y="3482305"/>
              <a:ext cx="2482850" cy="802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/>
            <p:nvPr/>
          </p:nvCxnSpPr>
          <p:spPr>
            <a:xfrm flipV="1">
              <a:off x="2643188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V="1">
              <a:off x="3028245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3413302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3802001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4190700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4579399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4964456" y="2293316"/>
              <a:ext cx="4762" cy="1252537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/>
            <p:cNvSpPr/>
            <p:nvPr/>
          </p:nvSpPr>
          <p:spPr>
            <a:xfrm>
              <a:off x="2152837" y="2290421"/>
              <a:ext cx="3281805" cy="1157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1541621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>
            <a:off x="4513720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4935366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>
            <a:off x="7906199" y="4479270"/>
            <a:ext cx="0" cy="939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541293" y="4464678"/>
            <a:ext cx="6919" cy="93919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H="1" flipV="1">
            <a:off x="4512242" y="4474339"/>
            <a:ext cx="6919" cy="93919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 flipV="1">
            <a:off x="4930251" y="4460116"/>
            <a:ext cx="6919" cy="93919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H="1" flipV="1">
            <a:off x="7902739" y="4462752"/>
            <a:ext cx="6919" cy="93919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2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0" t="24184" r="8988" b="17332"/>
          <a:stretch/>
        </p:blipFill>
        <p:spPr>
          <a:xfrm>
            <a:off x="1410418" y="1435503"/>
            <a:ext cx="6323164" cy="4572000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13F62"/>
                </a:solidFill>
              </a:rPr>
              <a:t>L’Auberge</a:t>
            </a:r>
            <a:r>
              <a:rPr lang="en-US" dirty="0" smtClean="0">
                <a:solidFill>
                  <a:srgbClr val="013F62"/>
                </a:solidFill>
              </a:rPr>
              <a:t>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95" t="6478" r="9786" b="7711"/>
          <a:stretch/>
        </p:blipFill>
        <p:spPr>
          <a:xfrm>
            <a:off x="1416908" y="1886465"/>
            <a:ext cx="6326660" cy="366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0641" y="3498767"/>
            <a:ext cx="90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I-10 to New Orleans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7290" y="1790846"/>
            <a:ext cx="8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Baton Rouge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2413" y="1932394"/>
            <a:ext cx="90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I-12 to Slidell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8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0" y="1435501"/>
            <a:ext cx="3316375" cy="442183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88" y="1435501"/>
            <a:ext cx="4524762" cy="3393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749" y="1500997"/>
            <a:ext cx="14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255,660 </a:t>
            </a:r>
            <a:r>
              <a:rPr lang="en-US" dirty="0" err="1" smtClean="0">
                <a:solidFill>
                  <a:srgbClr val="FF0000"/>
                </a:solidFill>
              </a:rPr>
              <a:t>ft-lbs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21503"/>
            <a:ext cx="1989980" cy="26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4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4" t="43885" r="30096" b="27624"/>
          <a:stretch/>
        </p:blipFill>
        <p:spPr>
          <a:xfrm>
            <a:off x="1394850" y="1435503"/>
            <a:ext cx="6354300" cy="4572000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80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20" t="31279" r="19914" b="18345"/>
          <a:stretch/>
        </p:blipFill>
        <p:spPr>
          <a:xfrm>
            <a:off x="1175657" y="1435503"/>
            <a:ext cx="67926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 in Casino Barges?????</a:t>
            </a:r>
            <a:endParaRPr lang="en-US" dirty="0">
              <a:solidFill>
                <a:srgbClr val="013F6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4498" r="1612" b="14985"/>
          <a:stretch/>
        </p:blipFill>
        <p:spPr>
          <a:xfrm>
            <a:off x="1126613" y="1401991"/>
            <a:ext cx="6745514" cy="451978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622613" y="2342777"/>
            <a:ext cx="1575738" cy="2638208"/>
          </a:xfrm>
          <a:custGeom>
            <a:avLst/>
            <a:gdLst>
              <a:gd name="connsiteX0" fmla="*/ 0 w 1489363"/>
              <a:gd name="connsiteY0" fmla="*/ 2195946 h 2479964"/>
              <a:gd name="connsiteX1" fmla="*/ 55418 w 1489363"/>
              <a:gd name="connsiteY1" fmla="*/ 2265219 h 2479964"/>
              <a:gd name="connsiteX2" fmla="*/ 83127 w 1489363"/>
              <a:gd name="connsiteY2" fmla="*/ 2272146 h 2479964"/>
              <a:gd name="connsiteX3" fmla="*/ 124690 w 1489363"/>
              <a:gd name="connsiteY3" fmla="*/ 2431473 h 2479964"/>
              <a:gd name="connsiteX4" fmla="*/ 138545 w 1489363"/>
              <a:gd name="connsiteY4" fmla="*/ 2473037 h 2479964"/>
              <a:gd name="connsiteX5" fmla="*/ 138545 w 1489363"/>
              <a:gd name="connsiteY5" fmla="*/ 2473037 h 2479964"/>
              <a:gd name="connsiteX6" fmla="*/ 166254 w 1489363"/>
              <a:gd name="connsiteY6" fmla="*/ 2403764 h 2479964"/>
              <a:gd name="connsiteX7" fmla="*/ 187036 w 1489363"/>
              <a:gd name="connsiteY7" fmla="*/ 2479964 h 2479964"/>
              <a:gd name="connsiteX8" fmla="*/ 339436 w 1489363"/>
              <a:gd name="connsiteY8" fmla="*/ 1399310 h 2479964"/>
              <a:gd name="connsiteX9" fmla="*/ 477981 w 1489363"/>
              <a:gd name="connsiteY9" fmla="*/ 768928 h 2479964"/>
              <a:gd name="connsiteX10" fmla="*/ 595745 w 1489363"/>
              <a:gd name="connsiteY10" fmla="*/ 401782 h 2479964"/>
              <a:gd name="connsiteX11" fmla="*/ 699654 w 1489363"/>
              <a:gd name="connsiteY11" fmla="*/ 297873 h 2479964"/>
              <a:gd name="connsiteX12" fmla="*/ 762000 w 1489363"/>
              <a:gd name="connsiteY12" fmla="*/ 290946 h 2479964"/>
              <a:gd name="connsiteX13" fmla="*/ 789709 w 1489363"/>
              <a:gd name="connsiteY13" fmla="*/ 235528 h 2479964"/>
              <a:gd name="connsiteX14" fmla="*/ 845127 w 1489363"/>
              <a:gd name="connsiteY14" fmla="*/ 180110 h 2479964"/>
              <a:gd name="connsiteX15" fmla="*/ 886690 w 1489363"/>
              <a:gd name="connsiteY15" fmla="*/ 48491 h 2479964"/>
              <a:gd name="connsiteX16" fmla="*/ 990600 w 1489363"/>
              <a:gd name="connsiteY16" fmla="*/ 0 h 2479964"/>
              <a:gd name="connsiteX17" fmla="*/ 1052945 w 1489363"/>
              <a:gd name="connsiteY17" fmla="*/ 62346 h 2479964"/>
              <a:gd name="connsiteX18" fmla="*/ 1101436 w 1489363"/>
              <a:gd name="connsiteY18" fmla="*/ 145473 h 2479964"/>
              <a:gd name="connsiteX19" fmla="*/ 1184563 w 1489363"/>
              <a:gd name="connsiteY19" fmla="*/ 346364 h 2479964"/>
              <a:gd name="connsiteX20" fmla="*/ 1226127 w 1489363"/>
              <a:gd name="connsiteY20" fmla="*/ 471055 h 2479964"/>
              <a:gd name="connsiteX21" fmla="*/ 1226127 w 1489363"/>
              <a:gd name="connsiteY21" fmla="*/ 471055 h 2479964"/>
              <a:gd name="connsiteX22" fmla="*/ 1288472 w 1489363"/>
              <a:gd name="connsiteY22" fmla="*/ 574964 h 2479964"/>
              <a:gd name="connsiteX23" fmla="*/ 1330036 w 1489363"/>
              <a:gd name="connsiteY23" fmla="*/ 574964 h 2479964"/>
              <a:gd name="connsiteX24" fmla="*/ 1371600 w 1489363"/>
              <a:gd name="connsiteY24" fmla="*/ 602673 h 2479964"/>
              <a:gd name="connsiteX25" fmla="*/ 1454727 w 1489363"/>
              <a:gd name="connsiteY25" fmla="*/ 533400 h 2479964"/>
              <a:gd name="connsiteX26" fmla="*/ 1489363 w 1489363"/>
              <a:gd name="connsiteY26" fmla="*/ 422564 h 247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9363" h="2479964">
                <a:moveTo>
                  <a:pt x="0" y="2195946"/>
                </a:moveTo>
                <a:lnTo>
                  <a:pt x="55418" y="2265219"/>
                </a:lnTo>
                <a:lnTo>
                  <a:pt x="83127" y="2272146"/>
                </a:lnTo>
                <a:lnTo>
                  <a:pt x="124690" y="2431473"/>
                </a:lnTo>
                <a:lnTo>
                  <a:pt x="138545" y="2473037"/>
                </a:lnTo>
                <a:lnTo>
                  <a:pt x="138545" y="2473037"/>
                </a:lnTo>
                <a:lnTo>
                  <a:pt x="166254" y="2403764"/>
                </a:lnTo>
                <a:lnTo>
                  <a:pt x="187036" y="2479964"/>
                </a:lnTo>
                <a:lnTo>
                  <a:pt x="339436" y="1399310"/>
                </a:lnTo>
                <a:lnTo>
                  <a:pt x="477981" y="768928"/>
                </a:lnTo>
                <a:lnTo>
                  <a:pt x="595745" y="401782"/>
                </a:lnTo>
                <a:lnTo>
                  <a:pt x="699654" y="297873"/>
                </a:lnTo>
                <a:lnTo>
                  <a:pt x="762000" y="290946"/>
                </a:lnTo>
                <a:lnTo>
                  <a:pt x="789709" y="235528"/>
                </a:lnTo>
                <a:lnTo>
                  <a:pt x="845127" y="180110"/>
                </a:lnTo>
                <a:lnTo>
                  <a:pt x="886690" y="48491"/>
                </a:lnTo>
                <a:lnTo>
                  <a:pt x="990600" y="0"/>
                </a:lnTo>
                <a:lnTo>
                  <a:pt x="1052945" y="62346"/>
                </a:lnTo>
                <a:lnTo>
                  <a:pt x="1101436" y="145473"/>
                </a:lnTo>
                <a:lnTo>
                  <a:pt x="1184563" y="346364"/>
                </a:lnTo>
                <a:lnTo>
                  <a:pt x="1226127" y="471055"/>
                </a:lnTo>
                <a:lnTo>
                  <a:pt x="1226127" y="471055"/>
                </a:lnTo>
                <a:lnTo>
                  <a:pt x="1288472" y="574964"/>
                </a:lnTo>
                <a:lnTo>
                  <a:pt x="1330036" y="574964"/>
                </a:lnTo>
                <a:lnTo>
                  <a:pt x="1371600" y="602673"/>
                </a:lnTo>
                <a:lnTo>
                  <a:pt x="1454727" y="533400"/>
                </a:lnTo>
                <a:lnTo>
                  <a:pt x="1489363" y="422564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76775" y="4853724"/>
            <a:ext cx="274415" cy="2431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45360" y="2238585"/>
            <a:ext cx="274415" cy="2431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5028620"/>
            <a:ext cx="369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March 1st: 8’ below 50-yr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avg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4684" y="1838475"/>
            <a:ext cx="388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March 30th: 4’ above 50-yr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avg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61" y="6313118"/>
            <a:ext cx="269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courtesy of </a:t>
            </a:r>
            <a:r>
              <a:rPr lang="en-US" dirty="0" err="1" smtClean="0"/>
              <a:t>Stantec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3" t="32143" r="20056" b="29106"/>
          <a:stretch/>
        </p:blipFill>
        <p:spPr>
          <a:xfrm>
            <a:off x="1081548" y="1435503"/>
            <a:ext cx="6980903" cy="4572000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5735">
            <a:off x="3462502" y="2908954"/>
            <a:ext cx="74377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5503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2008065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t="34018" r="28589" b="33065"/>
          <a:stretch/>
        </p:blipFill>
        <p:spPr>
          <a:xfrm>
            <a:off x="1041719" y="1435503"/>
            <a:ext cx="7060562" cy="4572000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95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2144" r="15227" b="30356"/>
          <a:stretch/>
        </p:blipFill>
        <p:spPr>
          <a:xfrm>
            <a:off x="1193131" y="1435503"/>
            <a:ext cx="6757737" cy="4572000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30222" r="14447" b="26767"/>
          <a:stretch/>
        </p:blipFill>
        <p:spPr>
          <a:xfrm>
            <a:off x="623843" y="1435503"/>
            <a:ext cx="7745094" cy="4500975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762" y="3685990"/>
            <a:ext cx="743776" cy="102421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14376" y="4095750"/>
            <a:ext cx="971549" cy="190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89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9923" r="24529" b="21021"/>
          <a:stretch/>
        </p:blipFill>
        <p:spPr>
          <a:xfrm>
            <a:off x="444260" y="1435503"/>
            <a:ext cx="5926348" cy="458571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28653" r="31209" b="41172"/>
          <a:stretch/>
        </p:blipFill>
        <p:spPr>
          <a:xfrm>
            <a:off x="6554998" y="1435503"/>
            <a:ext cx="1938115" cy="45857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994525" y="3076575"/>
            <a:ext cx="890018" cy="3055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77466" y="2368689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42 in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3.5 </a:t>
            </a:r>
            <a:r>
              <a:rPr lang="en-US" sz="2000" b="1" dirty="0" err="1" smtClean="0">
                <a:solidFill>
                  <a:srgbClr val="FFFF00"/>
                </a:solidFill>
              </a:rPr>
              <a:t>ft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background+bw.j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7321"/>
            <a:ext cx="9121140" cy="3646170"/>
          </a:xfrm>
          <a:prstGeom prst="rect">
            <a:avLst/>
          </a:prstGeom>
          <a:effectLst/>
        </p:spPr>
      </p:pic>
      <p:pic>
        <p:nvPicPr>
          <p:cNvPr id="351" name="park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2080" y="1357258"/>
            <a:ext cx="2491740" cy="449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2" name="Eingang_Hotel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646">
            <a:off x="443321" y="1789441"/>
            <a:ext cx="4686300" cy="269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3" name="Casino_Alt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55074">
            <a:off x="1811655" y="3637541"/>
            <a:ext cx="3897630" cy="2434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6" y="1118881"/>
            <a:ext cx="9228971" cy="5958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261" y="6313118"/>
            <a:ext cx="313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Marnell</a:t>
            </a:r>
            <a:r>
              <a:rPr lang="en-US" smtClean="0"/>
              <a:t> Companies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0938" y="620688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Concept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9" y="1570038"/>
            <a:ext cx="5801782" cy="4351336"/>
          </a:xfrm>
        </p:spPr>
      </p:pic>
    </p:spTree>
    <p:extLst>
      <p:ext uri="{BB962C8B-B14F-4D97-AF65-F5344CB8AC3E}">
        <p14:creationId xmlns:p14="http://schemas.microsoft.com/office/powerpoint/2010/main" val="210234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>
              <a:solidFill>
                <a:srgbClr val="013F6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61" y="6313118"/>
            <a:ext cx="296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Google Earth Pro.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682" t="35936" r="29734" b="20941"/>
          <a:stretch/>
        </p:blipFill>
        <p:spPr>
          <a:xfrm>
            <a:off x="1787025" y="1435503"/>
            <a:ext cx="5569949" cy="4572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4418687" y="2867286"/>
            <a:ext cx="1058189" cy="92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122683" y="4036904"/>
            <a:ext cx="793574" cy="4121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660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583288" y="1435503"/>
            <a:ext cx="7977424" cy="4520590"/>
          </a:xfrm>
        </p:spPr>
      </p:pic>
    </p:spTree>
    <p:extLst>
      <p:ext uri="{BB962C8B-B14F-4D97-AF65-F5344CB8AC3E}">
        <p14:creationId xmlns:p14="http://schemas.microsoft.com/office/powerpoint/2010/main" val="204320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Casino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73" y="1435503"/>
            <a:ext cx="6027453" cy="4520590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3552826" y="2761066"/>
            <a:ext cx="4566" cy="11099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198301" y="2761067"/>
            <a:ext cx="0" cy="11099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38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>
          <a:xfrm>
            <a:off x="2401" y="786623"/>
            <a:ext cx="9144000" cy="432893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-8626" y="3398808"/>
            <a:ext cx="9152626" cy="905773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pattFill prst="wdUpDiag">
            <a:fgClr>
              <a:schemeClr val="accent5">
                <a:lumMod val="50000"/>
                <a:lumOff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94730" y="2594724"/>
            <a:ext cx="3970338" cy="1517650"/>
          </a:xfrm>
          <a:custGeom>
            <a:avLst/>
            <a:gdLst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85963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1575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1575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6337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198438 w 3957638"/>
              <a:gd name="connsiteY2" fmla="*/ 527050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6337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19138 h 1514475"/>
              <a:gd name="connsiteX4" fmla="*/ 639763 w 3963988"/>
              <a:gd name="connsiteY4" fmla="*/ 857250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1913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85862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201863 w 3963988"/>
              <a:gd name="connsiteY12" fmla="*/ 1316038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85862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702050 w 3970338"/>
              <a:gd name="connsiteY29" fmla="*/ 409575 h 1514475"/>
              <a:gd name="connsiteX30" fmla="*/ 3849688 w 3970338"/>
              <a:gd name="connsiteY30" fmla="*/ 214313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702050 w 3970338"/>
              <a:gd name="connsiteY29" fmla="*/ 409575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89138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1313 w 3970338"/>
              <a:gd name="connsiteY18" fmla="*/ 1189037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89138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7650"/>
              <a:gd name="connsiteX1" fmla="*/ 0 w 3970338"/>
              <a:gd name="connsiteY1" fmla="*/ 296863 h 1517650"/>
              <a:gd name="connsiteX2" fmla="*/ 204788 w 3970338"/>
              <a:gd name="connsiteY2" fmla="*/ 527050 h 1517650"/>
              <a:gd name="connsiteX3" fmla="*/ 434975 w 3970338"/>
              <a:gd name="connsiteY3" fmla="*/ 725488 h 1517650"/>
              <a:gd name="connsiteX4" fmla="*/ 636588 w 3970338"/>
              <a:gd name="connsiteY4" fmla="*/ 860425 h 1517650"/>
              <a:gd name="connsiteX5" fmla="*/ 792163 w 3970338"/>
              <a:gd name="connsiteY5" fmla="*/ 942975 h 1517650"/>
              <a:gd name="connsiteX6" fmla="*/ 1035050 w 3970338"/>
              <a:gd name="connsiteY6" fmla="*/ 1057275 h 1517650"/>
              <a:gd name="connsiteX7" fmla="*/ 1587500 w 3970338"/>
              <a:gd name="connsiteY7" fmla="*/ 1309688 h 1517650"/>
              <a:gd name="connsiteX8" fmla="*/ 1811338 w 3970338"/>
              <a:gd name="connsiteY8" fmla="*/ 1319213 h 1517650"/>
              <a:gd name="connsiteX9" fmla="*/ 1811338 w 3970338"/>
              <a:gd name="connsiteY9" fmla="*/ 1433513 h 1517650"/>
              <a:gd name="connsiteX10" fmla="*/ 1982788 w 3970338"/>
              <a:gd name="connsiteY10" fmla="*/ 1438275 h 1517650"/>
              <a:gd name="connsiteX11" fmla="*/ 1982788 w 3970338"/>
              <a:gd name="connsiteY11" fmla="*/ 1319213 h 1517650"/>
              <a:gd name="connsiteX12" fmla="*/ 2201863 w 3970338"/>
              <a:gd name="connsiteY12" fmla="*/ 1316038 h 1517650"/>
              <a:gd name="connsiteX13" fmla="*/ 2363788 w 3970338"/>
              <a:gd name="connsiteY13" fmla="*/ 1243013 h 1517650"/>
              <a:gd name="connsiteX14" fmla="*/ 2373313 w 3970338"/>
              <a:gd name="connsiteY14" fmla="*/ 1457325 h 1517650"/>
              <a:gd name="connsiteX15" fmla="*/ 2416175 w 3970338"/>
              <a:gd name="connsiteY15" fmla="*/ 1457325 h 1517650"/>
              <a:gd name="connsiteX16" fmla="*/ 2411413 w 3970338"/>
              <a:gd name="connsiteY16" fmla="*/ 1223963 h 1517650"/>
              <a:gd name="connsiteX17" fmla="*/ 2503488 w 3970338"/>
              <a:gd name="connsiteY17" fmla="*/ 1177925 h 1517650"/>
              <a:gd name="connsiteX18" fmla="*/ 2881313 w 3970338"/>
              <a:gd name="connsiteY18" fmla="*/ 1189037 h 1517650"/>
              <a:gd name="connsiteX19" fmla="*/ 2881313 w 3970338"/>
              <a:gd name="connsiteY19" fmla="*/ 1517650 h 1517650"/>
              <a:gd name="connsiteX20" fmla="*/ 3059113 w 3970338"/>
              <a:gd name="connsiteY20" fmla="*/ 1514475 h 1517650"/>
              <a:gd name="connsiteX21" fmla="*/ 3063875 w 3970338"/>
              <a:gd name="connsiteY21" fmla="*/ 1176338 h 1517650"/>
              <a:gd name="connsiteX22" fmla="*/ 3706813 w 3970338"/>
              <a:gd name="connsiteY22" fmla="*/ 1214438 h 1517650"/>
              <a:gd name="connsiteX23" fmla="*/ 3711575 w 3970338"/>
              <a:gd name="connsiteY23" fmla="*/ 1123950 h 1517650"/>
              <a:gd name="connsiteX24" fmla="*/ 3125788 w 3970338"/>
              <a:gd name="connsiteY24" fmla="*/ 1081088 h 1517650"/>
              <a:gd name="connsiteX25" fmla="*/ 2735263 w 3970338"/>
              <a:gd name="connsiteY25" fmla="*/ 1081088 h 1517650"/>
              <a:gd name="connsiteX26" fmla="*/ 3103563 w 3970338"/>
              <a:gd name="connsiteY26" fmla="*/ 900113 h 1517650"/>
              <a:gd name="connsiteX27" fmla="*/ 3294063 w 3970338"/>
              <a:gd name="connsiteY27" fmla="*/ 781050 h 1517650"/>
              <a:gd name="connsiteX28" fmla="*/ 3509963 w 3970338"/>
              <a:gd name="connsiteY28" fmla="*/ 609600 h 1517650"/>
              <a:gd name="connsiteX29" fmla="*/ 3698875 w 3970338"/>
              <a:gd name="connsiteY29" fmla="*/ 425450 h 1517650"/>
              <a:gd name="connsiteX30" fmla="*/ 3856038 w 3970338"/>
              <a:gd name="connsiteY30" fmla="*/ 230188 h 1517650"/>
              <a:gd name="connsiteX31" fmla="*/ 3970338 w 3970338"/>
              <a:gd name="connsiteY31" fmla="*/ 57150 h 1517650"/>
              <a:gd name="connsiteX32" fmla="*/ 3868738 w 3970338"/>
              <a:gd name="connsiteY32" fmla="*/ 0 h 1517650"/>
              <a:gd name="connsiteX33" fmla="*/ 3683000 w 3970338"/>
              <a:gd name="connsiteY33" fmla="*/ 252413 h 1517650"/>
              <a:gd name="connsiteX34" fmla="*/ 3444875 w 3970338"/>
              <a:gd name="connsiteY34" fmla="*/ 504825 h 1517650"/>
              <a:gd name="connsiteX35" fmla="*/ 3140075 w 3970338"/>
              <a:gd name="connsiteY35" fmla="*/ 733425 h 1517650"/>
              <a:gd name="connsiteX36" fmla="*/ 2849563 w 3970338"/>
              <a:gd name="connsiteY36" fmla="*/ 895350 h 1517650"/>
              <a:gd name="connsiteX37" fmla="*/ 2616200 w 3970338"/>
              <a:gd name="connsiteY37" fmla="*/ 985838 h 1517650"/>
              <a:gd name="connsiteX38" fmla="*/ 2487613 w 3970338"/>
              <a:gd name="connsiteY38" fmla="*/ 1023938 h 1517650"/>
              <a:gd name="connsiteX39" fmla="*/ 1989138 w 3970338"/>
              <a:gd name="connsiteY39" fmla="*/ 1033463 h 1517650"/>
              <a:gd name="connsiteX40" fmla="*/ 1982788 w 3970338"/>
              <a:gd name="connsiteY40" fmla="*/ 795338 h 1517650"/>
              <a:gd name="connsiteX41" fmla="*/ 1811338 w 3970338"/>
              <a:gd name="connsiteY41" fmla="*/ 795338 h 1517650"/>
              <a:gd name="connsiteX42" fmla="*/ 1814513 w 3970338"/>
              <a:gd name="connsiteY42" fmla="*/ 1030288 h 1517650"/>
              <a:gd name="connsiteX43" fmla="*/ 1663700 w 3970338"/>
              <a:gd name="connsiteY43" fmla="*/ 1031875 h 1517650"/>
              <a:gd name="connsiteX44" fmla="*/ 1363663 w 3970338"/>
              <a:gd name="connsiteY44" fmla="*/ 985838 h 1517650"/>
              <a:gd name="connsiteX45" fmla="*/ 1135063 w 3970338"/>
              <a:gd name="connsiteY45" fmla="*/ 914400 h 1517650"/>
              <a:gd name="connsiteX46" fmla="*/ 935038 w 3970338"/>
              <a:gd name="connsiteY46" fmla="*/ 833438 h 1517650"/>
              <a:gd name="connsiteX47" fmla="*/ 844550 w 3970338"/>
              <a:gd name="connsiteY47" fmla="*/ 757238 h 1517650"/>
              <a:gd name="connsiteX48" fmla="*/ 811213 w 3970338"/>
              <a:gd name="connsiteY48" fmla="*/ 704850 h 1517650"/>
              <a:gd name="connsiteX49" fmla="*/ 787400 w 3970338"/>
              <a:gd name="connsiteY49" fmla="*/ 638175 h 1517650"/>
              <a:gd name="connsiteX50" fmla="*/ 782638 w 3970338"/>
              <a:gd name="connsiteY50" fmla="*/ 600075 h 1517650"/>
              <a:gd name="connsiteX51" fmla="*/ 787400 w 3970338"/>
              <a:gd name="connsiteY51" fmla="*/ 566738 h 1517650"/>
              <a:gd name="connsiteX52" fmla="*/ 730250 w 3970338"/>
              <a:gd name="connsiteY52" fmla="*/ 571500 h 1517650"/>
              <a:gd name="connsiteX53" fmla="*/ 735013 w 3970338"/>
              <a:gd name="connsiteY53" fmla="*/ 642938 h 1517650"/>
              <a:gd name="connsiteX54" fmla="*/ 754063 w 3970338"/>
              <a:gd name="connsiteY54" fmla="*/ 714375 h 1517650"/>
              <a:gd name="connsiteX55" fmla="*/ 796925 w 3970338"/>
              <a:gd name="connsiteY55" fmla="*/ 795338 h 1517650"/>
              <a:gd name="connsiteX56" fmla="*/ 858838 w 3970338"/>
              <a:gd name="connsiteY56" fmla="*/ 857250 h 1517650"/>
              <a:gd name="connsiteX57" fmla="*/ 649288 w 3970338"/>
              <a:gd name="connsiteY57" fmla="*/ 728663 h 1517650"/>
              <a:gd name="connsiteX58" fmla="*/ 477838 w 3970338"/>
              <a:gd name="connsiteY58" fmla="*/ 600075 h 1517650"/>
              <a:gd name="connsiteX59" fmla="*/ 306388 w 3970338"/>
              <a:gd name="connsiteY59" fmla="*/ 461963 h 1517650"/>
              <a:gd name="connsiteX60" fmla="*/ 68263 w 3970338"/>
              <a:gd name="connsiteY60" fmla="*/ 238125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970338" h="1517650">
                <a:moveTo>
                  <a:pt x="68263" y="238125"/>
                </a:moveTo>
                <a:lnTo>
                  <a:pt x="0" y="296863"/>
                </a:lnTo>
                <a:lnTo>
                  <a:pt x="204788" y="527050"/>
                </a:lnTo>
                <a:lnTo>
                  <a:pt x="434975" y="725488"/>
                </a:lnTo>
                <a:lnTo>
                  <a:pt x="636588" y="860425"/>
                </a:lnTo>
                <a:lnTo>
                  <a:pt x="792163" y="942975"/>
                </a:lnTo>
                <a:lnTo>
                  <a:pt x="1035050" y="1057275"/>
                </a:lnTo>
                <a:lnTo>
                  <a:pt x="1587500" y="1309688"/>
                </a:lnTo>
                <a:lnTo>
                  <a:pt x="1811338" y="1319213"/>
                </a:lnTo>
                <a:lnTo>
                  <a:pt x="1811338" y="1433513"/>
                </a:lnTo>
                <a:lnTo>
                  <a:pt x="1982788" y="1438275"/>
                </a:lnTo>
                <a:lnTo>
                  <a:pt x="1982788" y="1319213"/>
                </a:lnTo>
                <a:lnTo>
                  <a:pt x="2201863" y="1316038"/>
                </a:lnTo>
                <a:lnTo>
                  <a:pt x="2363788" y="1243013"/>
                </a:lnTo>
                <a:lnTo>
                  <a:pt x="2373313" y="1457325"/>
                </a:lnTo>
                <a:lnTo>
                  <a:pt x="2416175" y="1457325"/>
                </a:lnTo>
                <a:cubicBezTo>
                  <a:pt x="2414588" y="1379538"/>
                  <a:pt x="2413000" y="1301750"/>
                  <a:pt x="2411413" y="1223963"/>
                </a:cubicBezTo>
                <a:lnTo>
                  <a:pt x="2503488" y="1177925"/>
                </a:lnTo>
                <a:lnTo>
                  <a:pt x="2881313" y="1189037"/>
                </a:lnTo>
                <a:lnTo>
                  <a:pt x="2881313" y="1517650"/>
                </a:lnTo>
                <a:lnTo>
                  <a:pt x="3059113" y="1514475"/>
                </a:lnTo>
                <a:cubicBezTo>
                  <a:pt x="3060700" y="1401763"/>
                  <a:pt x="3062288" y="1289050"/>
                  <a:pt x="3063875" y="1176338"/>
                </a:cubicBezTo>
                <a:lnTo>
                  <a:pt x="3706813" y="1214438"/>
                </a:lnTo>
                <a:lnTo>
                  <a:pt x="3711575" y="1123950"/>
                </a:lnTo>
                <a:lnTo>
                  <a:pt x="3125788" y="1081088"/>
                </a:lnTo>
                <a:lnTo>
                  <a:pt x="2735263" y="1081088"/>
                </a:lnTo>
                <a:lnTo>
                  <a:pt x="3103563" y="900113"/>
                </a:lnTo>
                <a:lnTo>
                  <a:pt x="3294063" y="781050"/>
                </a:lnTo>
                <a:lnTo>
                  <a:pt x="3509963" y="609600"/>
                </a:lnTo>
                <a:lnTo>
                  <a:pt x="3698875" y="425450"/>
                </a:lnTo>
                <a:lnTo>
                  <a:pt x="3856038" y="230188"/>
                </a:lnTo>
                <a:lnTo>
                  <a:pt x="3970338" y="57150"/>
                </a:lnTo>
                <a:lnTo>
                  <a:pt x="3868738" y="0"/>
                </a:lnTo>
                <a:lnTo>
                  <a:pt x="3683000" y="252413"/>
                </a:lnTo>
                <a:lnTo>
                  <a:pt x="3444875" y="504825"/>
                </a:lnTo>
                <a:lnTo>
                  <a:pt x="3140075" y="733425"/>
                </a:lnTo>
                <a:lnTo>
                  <a:pt x="2849563" y="895350"/>
                </a:lnTo>
                <a:lnTo>
                  <a:pt x="2616200" y="985838"/>
                </a:lnTo>
                <a:lnTo>
                  <a:pt x="2487613" y="1023938"/>
                </a:lnTo>
                <a:lnTo>
                  <a:pt x="1989138" y="1033463"/>
                </a:lnTo>
                <a:lnTo>
                  <a:pt x="1982788" y="795338"/>
                </a:lnTo>
                <a:lnTo>
                  <a:pt x="1811338" y="795338"/>
                </a:lnTo>
                <a:cubicBezTo>
                  <a:pt x="1812396" y="873655"/>
                  <a:pt x="1813455" y="951971"/>
                  <a:pt x="1814513" y="1030288"/>
                </a:cubicBezTo>
                <a:lnTo>
                  <a:pt x="1663700" y="1031875"/>
                </a:lnTo>
                <a:lnTo>
                  <a:pt x="1363663" y="985838"/>
                </a:lnTo>
                <a:lnTo>
                  <a:pt x="1135063" y="914400"/>
                </a:lnTo>
                <a:lnTo>
                  <a:pt x="935038" y="833438"/>
                </a:lnTo>
                <a:lnTo>
                  <a:pt x="844550" y="757238"/>
                </a:lnTo>
                <a:lnTo>
                  <a:pt x="811213" y="704850"/>
                </a:lnTo>
                <a:lnTo>
                  <a:pt x="787400" y="638175"/>
                </a:lnTo>
                <a:lnTo>
                  <a:pt x="782638" y="600075"/>
                </a:lnTo>
                <a:lnTo>
                  <a:pt x="787400" y="566738"/>
                </a:lnTo>
                <a:lnTo>
                  <a:pt x="730250" y="571500"/>
                </a:lnTo>
                <a:lnTo>
                  <a:pt x="735013" y="642938"/>
                </a:lnTo>
                <a:lnTo>
                  <a:pt x="754063" y="714375"/>
                </a:lnTo>
                <a:lnTo>
                  <a:pt x="796925" y="795338"/>
                </a:lnTo>
                <a:lnTo>
                  <a:pt x="858838" y="857250"/>
                </a:lnTo>
                <a:lnTo>
                  <a:pt x="649288" y="728663"/>
                </a:lnTo>
                <a:lnTo>
                  <a:pt x="477838" y="600075"/>
                </a:lnTo>
                <a:lnTo>
                  <a:pt x="306388" y="461963"/>
                </a:lnTo>
                <a:lnTo>
                  <a:pt x="68263" y="238125"/>
                </a:lnTo>
                <a:close/>
              </a:path>
            </a:pathLst>
          </a:cu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7622" y="3624624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Elevated Roadway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861026" y="3728583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61969" y="3597850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0" y="50927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-8626" y="5174429"/>
            <a:ext cx="9152626" cy="825481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solidFill>
            <a:srgbClr val="00B0F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Mississippi River</a:t>
            </a:r>
          </a:p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9235" y="397174"/>
            <a:ext cx="547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Elevated Roadway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5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Initial Concept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3" y="1570038"/>
            <a:ext cx="6724793" cy="4351337"/>
          </a:xfrm>
        </p:spPr>
      </p:pic>
      <p:sp>
        <p:nvSpPr>
          <p:cNvPr id="12" name="Arc 11"/>
          <p:cNvSpPr>
            <a:spLocks/>
          </p:cNvSpPr>
          <p:nvPr/>
        </p:nvSpPr>
        <p:spPr>
          <a:xfrm rot="8054166">
            <a:off x="2220776" y="-276680"/>
            <a:ext cx="4572000" cy="4572000"/>
          </a:xfrm>
          <a:prstGeom prst="arc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>
            <a:spLocks/>
          </p:cNvSpPr>
          <p:nvPr/>
        </p:nvSpPr>
        <p:spPr>
          <a:xfrm rot="8054166">
            <a:off x="2220776" y="-105231"/>
            <a:ext cx="4572000" cy="4572000"/>
          </a:xfrm>
          <a:prstGeom prst="arc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71600" y="4203700"/>
            <a:ext cx="6388100" cy="209550"/>
          </a:xfrm>
          <a:custGeom>
            <a:avLst/>
            <a:gdLst>
              <a:gd name="connsiteX0" fmla="*/ 0 w 6388100"/>
              <a:gd name="connsiteY0" fmla="*/ 25400 h 209550"/>
              <a:gd name="connsiteX1" fmla="*/ 3759200 w 6388100"/>
              <a:gd name="connsiteY1" fmla="*/ 0 h 209550"/>
              <a:gd name="connsiteX2" fmla="*/ 6388100 w 6388100"/>
              <a:gd name="connsiteY2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100" h="209550">
                <a:moveTo>
                  <a:pt x="0" y="25400"/>
                </a:moveTo>
                <a:lnTo>
                  <a:pt x="3759200" y="0"/>
                </a:lnTo>
                <a:lnTo>
                  <a:pt x="6388100" y="2095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2" y="4227513"/>
            <a:ext cx="6401355" cy="2194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835263" y="4583113"/>
            <a:ext cx="1343025" cy="10287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Casino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Initial Concept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3" y="1570038"/>
            <a:ext cx="6724793" cy="4351337"/>
          </a:xfrm>
        </p:spPr>
      </p:pic>
      <p:sp>
        <p:nvSpPr>
          <p:cNvPr id="3" name="Rectangle 2"/>
          <p:cNvSpPr/>
          <p:nvPr/>
        </p:nvSpPr>
        <p:spPr>
          <a:xfrm>
            <a:off x="4152900" y="3416300"/>
            <a:ext cx="628650" cy="488950"/>
          </a:xfrm>
          <a:prstGeom prst="rect">
            <a:avLst/>
          </a:prstGeom>
          <a:pattFill prst="lt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35263" y="4583113"/>
            <a:ext cx="1343025" cy="10287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Casino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371600" y="4203700"/>
            <a:ext cx="6388100" cy="209550"/>
          </a:xfrm>
          <a:custGeom>
            <a:avLst/>
            <a:gdLst>
              <a:gd name="connsiteX0" fmla="*/ 0 w 6388100"/>
              <a:gd name="connsiteY0" fmla="*/ 25400 h 209550"/>
              <a:gd name="connsiteX1" fmla="*/ 3759200 w 6388100"/>
              <a:gd name="connsiteY1" fmla="*/ 0 h 209550"/>
              <a:gd name="connsiteX2" fmla="*/ 6388100 w 6388100"/>
              <a:gd name="connsiteY2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100" h="209550">
                <a:moveTo>
                  <a:pt x="0" y="25400"/>
                </a:moveTo>
                <a:lnTo>
                  <a:pt x="3759200" y="0"/>
                </a:lnTo>
                <a:lnTo>
                  <a:pt x="6388100" y="2095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2" y="4227513"/>
            <a:ext cx="6401355" cy="219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2750" y="3867150"/>
            <a:ext cx="3162300" cy="635000"/>
          </a:xfrm>
          <a:prstGeom prst="rect">
            <a:avLst/>
          </a:prstGeom>
          <a:pattFill prst="lt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>
            <a:spLocks/>
          </p:cNvSpPr>
          <p:nvPr/>
        </p:nvSpPr>
        <p:spPr>
          <a:xfrm rot="8054166">
            <a:off x="2220776" y="-105231"/>
            <a:ext cx="4572000" cy="4572000"/>
          </a:xfrm>
          <a:prstGeom prst="arc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>
            <a:spLocks/>
          </p:cNvSpPr>
          <p:nvPr/>
        </p:nvSpPr>
        <p:spPr>
          <a:xfrm rot="8054166">
            <a:off x="2220776" y="-276680"/>
            <a:ext cx="4572000" cy="4572000"/>
          </a:xfrm>
          <a:prstGeom prst="arc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408097" y="2510287"/>
            <a:ext cx="271464" cy="2311879"/>
            <a:chOff x="4408097" y="2510287"/>
            <a:chExt cx="271464" cy="231187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408098" y="2510287"/>
              <a:ext cx="17253" cy="23118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408097" y="2525024"/>
              <a:ext cx="271463" cy="90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408098" y="4813090"/>
              <a:ext cx="271463" cy="90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 – Initial Concept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7140" r="57944" b="36716"/>
          <a:stretch/>
        </p:blipFill>
        <p:spPr>
          <a:xfrm>
            <a:off x="885876" y="1416453"/>
            <a:ext cx="7288755" cy="4572000"/>
          </a:xfrm>
        </p:spPr>
      </p:pic>
      <p:sp>
        <p:nvSpPr>
          <p:cNvPr id="20" name="TextBox 19"/>
          <p:cNvSpPr txBox="1"/>
          <p:nvPr/>
        </p:nvSpPr>
        <p:spPr>
          <a:xfrm>
            <a:off x="419299" y="339039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957060" y="3337560"/>
            <a:ext cx="1217571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957060" y="3590446"/>
            <a:ext cx="1217571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299" y="302817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430412" y="266594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428054" y="22658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28054" y="188467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5410200" y="2160828"/>
            <a:ext cx="1438275" cy="271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283098" y="2355626"/>
            <a:ext cx="3414986" cy="4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561870" y="2657324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 (feet)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283098" y="3406513"/>
            <a:ext cx="8626" cy="13034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98082" y="3593987"/>
            <a:ext cx="0" cy="10868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291724" y="4249548"/>
            <a:ext cx="3406358" cy="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94327" y="2040335"/>
            <a:ext cx="315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Access Deck – Elevation 53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56942" y="1552686"/>
            <a:ext cx="1326156" cy="14102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Hotel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350877" y="3952738"/>
            <a:ext cx="11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200+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41426" y="2841990"/>
            <a:ext cx="3156507" cy="578670"/>
          </a:xfrm>
          <a:custGeom>
            <a:avLst/>
            <a:gdLst>
              <a:gd name="connsiteX0" fmla="*/ 1069181 w 1069181"/>
              <a:gd name="connsiteY0" fmla="*/ 4762 h 195262"/>
              <a:gd name="connsiteX1" fmla="*/ 590550 w 1069181"/>
              <a:gd name="connsiteY1" fmla="*/ 0 h 195262"/>
              <a:gd name="connsiteX2" fmla="*/ 207169 w 1069181"/>
              <a:gd name="connsiteY2" fmla="*/ 57150 h 195262"/>
              <a:gd name="connsiteX3" fmla="*/ 188119 w 1069181"/>
              <a:gd name="connsiteY3" fmla="*/ 57150 h 195262"/>
              <a:gd name="connsiteX4" fmla="*/ 97631 w 1069181"/>
              <a:gd name="connsiteY4" fmla="*/ 121443 h 195262"/>
              <a:gd name="connsiteX5" fmla="*/ 0 w 1069181"/>
              <a:gd name="connsiteY5" fmla="*/ 121443 h 195262"/>
              <a:gd name="connsiteX6" fmla="*/ 2381 w 1069181"/>
              <a:gd name="connsiteY6" fmla="*/ 190500 h 195262"/>
              <a:gd name="connsiteX7" fmla="*/ 392906 w 1069181"/>
              <a:gd name="connsiteY7" fmla="*/ 188118 h 195262"/>
              <a:gd name="connsiteX8" fmla="*/ 440531 w 1069181"/>
              <a:gd name="connsiteY8" fmla="*/ 147637 h 195262"/>
              <a:gd name="connsiteX9" fmla="*/ 547688 w 1069181"/>
              <a:gd name="connsiteY9" fmla="*/ 150018 h 195262"/>
              <a:gd name="connsiteX10" fmla="*/ 600075 w 1069181"/>
              <a:gd name="connsiteY10" fmla="*/ 192881 h 195262"/>
              <a:gd name="connsiteX11" fmla="*/ 654844 w 1069181"/>
              <a:gd name="connsiteY11" fmla="*/ 195262 h 195262"/>
              <a:gd name="connsiteX12" fmla="*/ 821531 w 1069181"/>
              <a:gd name="connsiteY12" fmla="*/ 128587 h 195262"/>
              <a:gd name="connsiteX13" fmla="*/ 1069181 w 1069181"/>
              <a:gd name="connsiteY13" fmla="*/ 47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9181" h="195262">
                <a:moveTo>
                  <a:pt x="1069181" y="4762"/>
                </a:moveTo>
                <a:lnTo>
                  <a:pt x="590550" y="0"/>
                </a:lnTo>
                <a:lnTo>
                  <a:pt x="207169" y="57150"/>
                </a:lnTo>
                <a:lnTo>
                  <a:pt x="188119" y="57150"/>
                </a:lnTo>
                <a:lnTo>
                  <a:pt x="97631" y="121443"/>
                </a:lnTo>
                <a:lnTo>
                  <a:pt x="0" y="121443"/>
                </a:lnTo>
                <a:cubicBezTo>
                  <a:pt x="794" y="144462"/>
                  <a:pt x="1587" y="167481"/>
                  <a:pt x="2381" y="190500"/>
                </a:cubicBezTo>
                <a:lnTo>
                  <a:pt x="392906" y="188118"/>
                </a:lnTo>
                <a:lnTo>
                  <a:pt x="440531" y="147637"/>
                </a:lnTo>
                <a:lnTo>
                  <a:pt x="547688" y="150018"/>
                </a:lnTo>
                <a:lnTo>
                  <a:pt x="600075" y="192881"/>
                </a:lnTo>
                <a:lnTo>
                  <a:pt x="654844" y="195262"/>
                </a:lnTo>
                <a:lnTo>
                  <a:pt x="821531" y="128587"/>
                </a:lnTo>
                <a:lnTo>
                  <a:pt x="1069181" y="476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57975" y="3171825"/>
            <a:ext cx="1504950" cy="419100"/>
          </a:xfrm>
          <a:custGeom>
            <a:avLst/>
            <a:gdLst>
              <a:gd name="connsiteX0" fmla="*/ 0 w 1504950"/>
              <a:gd name="connsiteY0" fmla="*/ 0 h 428625"/>
              <a:gd name="connsiteX1" fmla="*/ 371475 w 1504950"/>
              <a:gd name="connsiteY1" fmla="*/ 409575 h 428625"/>
              <a:gd name="connsiteX2" fmla="*/ 1495425 w 1504950"/>
              <a:gd name="connsiteY2" fmla="*/ 428625 h 428625"/>
              <a:gd name="connsiteX3" fmla="*/ 1504950 w 1504950"/>
              <a:gd name="connsiteY3" fmla="*/ 0 h 428625"/>
              <a:gd name="connsiteX4" fmla="*/ 0 w 1504950"/>
              <a:gd name="connsiteY4" fmla="*/ 0 h 428625"/>
              <a:gd name="connsiteX0" fmla="*/ 0 w 1504950"/>
              <a:gd name="connsiteY0" fmla="*/ 0 h 419100"/>
              <a:gd name="connsiteX1" fmla="*/ 371475 w 1504950"/>
              <a:gd name="connsiteY1" fmla="*/ 409575 h 419100"/>
              <a:gd name="connsiteX2" fmla="*/ 1485900 w 1504950"/>
              <a:gd name="connsiteY2" fmla="*/ 419100 h 419100"/>
              <a:gd name="connsiteX3" fmla="*/ 1504950 w 1504950"/>
              <a:gd name="connsiteY3" fmla="*/ 0 h 419100"/>
              <a:gd name="connsiteX4" fmla="*/ 0 w 1504950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950" h="419100">
                <a:moveTo>
                  <a:pt x="0" y="0"/>
                </a:moveTo>
                <a:lnTo>
                  <a:pt x="371475" y="409575"/>
                </a:lnTo>
                <a:lnTo>
                  <a:pt x="1485900" y="419100"/>
                </a:lnTo>
                <a:lnTo>
                  <a:pt x="15049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290234" y="3107495"/>
            <a:ext cx="743027" cy="458663"/>
          </a:xfrm>
          <a:custGeom>
            <a:avLst/>
            <a:gdLst>
              <a:gd name="connsiteX0" fmla="*/ 130969 w 221457"/>
              <a:gd name="connsiteY0" fmla="*/ 0 h 123825"/>
              <a:gd name="connsiteX1" fmla="*/ 80963 w 221457"/>
              <a:gd name="connsiteY1" fmla="*/ 4763 h 123825"/>
              <a:gd name="connsiteX2" fmla="*/ 0 w 221457"/>
              <a:gd name="connsiteY2" fmla="*/ 83344 h 123825"/>
              <a:gd name="connsiteX3" fmla="*/ 221457 w 221457"/>
              <a:gd name="connsiteY3" fmla="*/ 123825 h 123825"/>
              <a:gd name="connsiteX4" fmla="*/ 130969 w 221457"/>
              <a:gd name="connsiteY4" fmla="*/ 0 h 123825"/>
              <a:gd name="connsiteX0" fmla="*/ 130969 w 273558"/>
              <a:gd name="connsiteY0" fmla="*/ 0 h 136998"/>
              <a:gd name="connsiteX1" fmla="*/ 80963 w 273558"/>
              <a:gd name="connsiteY1" fmla="*/ 4763 h 136998"/>
              <a:gd name="connsiteX2" fmla="*/ 0 w 273558"/>
              <a:gd name="connsiteY2" fmla="*/ 83344 h 136998"/>
              <a:gd name="connsiteX3" fmla="*/ 273558 w 273558"/>
              <a:gd name="connsiteY3" fmla="*/ 136998 h 136998"/>
              <a:gd name="connsiteX4" fmla="*/ 130969 w 273558"/>
              <a:gd name="connsiteY4" fmla="*/ 0 h 136998"/>
              <a:gd name="connsiteX0" fmla="*/ 130969 w 273558"/>
              <a:gd name="connsiteY0" fmla="*/ 506 h 137504"/>
              <a:gd name="connsiteX1" fmla="*/ 72280 w 273558"/>
              <a:gd name="connsiteY1" fmla="*/ 0 h 137504"/>
              <a:gd name="connsiteX2" fmla="*/ 0 w 273558"/>
              <a:gd name="connsiteY2" fmla="*/ 83850 h 137504"/>
              <a:gd name="connsiteX3" fmla="*/ 273558 w 273558"/>
              <a:gd name="connsiteY3" fmla="*/ 137504 h 137504"/>
              <a:gd name="connsiteX4" fmla="*/ 130969 w 273558"/>
              <a:gd name="connsiteY4" fmla="*/ 506 h 137504"/>
              <a:gd name="connsiteX0" fmla="*/ 130969 w 256191"/>
              <a:gd name="connsiteY0" fmla="*/ 506 h 134869"/>
              <a:gd name="connsiteX1" fmla="*/ 72280 w 256191"/>
              <a:gd name="connsiteY1" fmla="*/ 0 h 134869"/>
              <a:gd name="connsiteX2" fmla="*/ 0 w 256191"/>
              <a:gd name="connsiteY2" fmla="*/ 83850 h 134869"/>
              <a:gd name="connsiteX3" fmla="*/ 256191 w 256191"/>
              <a:gd name="connsiteY3" fmla="*/ 134869 h 134869"/>
              <a:gd name="connsiteX4" fmla="*/ 130969 w 256191"/>
              <a:gd name="connsiteY4" fmla="*/ 506 h 134869"/>
              <a:gd name="connsiteX0" fmla="*/ 130969 w 282241"/>
              <a:gd name="connsiteY0" fmla="*/ 506 h 158580"/>
              <a:gd name="connsiteX1" fmla="*/ 72280 w 282241"/>
              <a:gd name="connsiteY1" fmla="*/ 0 h 158580"/>
              <a:gd name="connsiteX2" fmla="*/ 0 w 282241"/>
              <a:gd name="connsiteY2" fmla="*/ 83850 h 158580"/>
              <a:gd name="connsiteX3" fmla="*/ 282241 w 282241"/>
              <a:gd name="connsiteY3" fmla="*/ 158580 h 158580"/>
              <a:gd name="connsiteX4" fmla="*/ 130969 w 282241"/>
              <a:gd name="connsiteY4" fmla="*/ 506 h 15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241" h="158580">
                <a:moveTo>
                  <a:pt x="130969" y="506"/>
                </a:moveTo>
                <a:lnTo>
                  <a:pt x="72280" y="0"/>
                </a:lnTo>
                <a:lnTo>
                  <a:pt x="0" y="83850"/>
                </a:lnTo>
                <a:lnTo>
                  <a:pt x="282241" y="158580"/>
                </a:lnTo>
                <a:lnTo>
                  <a:pt x="130969" y="50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57060" y="3066058"/>
            <a:ext cx="1205865" cy="2319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7033261" y="2525085"/>
            <a:ext cx="0" cy="57934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7202914" y="2525085"/>
            <a:ext cx="143" cy="57934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7573849" y="2432050"/>
            <a:ext cx="143" cy="6386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755005" y="2525085"/>
            <a:ext cx="8769" cy="56311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944785" y="2513202"/>
            <a:ext cx="143" cy="55285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154156" y="2525085"/>
            <a:ext cx="8769" cy="56311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383925" y="2499956"/>
            <a:ext cx="143" cy="57934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698082" y="1802921"/>
            <a:ext cx="1464843" cy="7221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Casino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Final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8" y="1435503"/>
            <a:ext cx="7143703" cy="4622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3675" y="5248275"/>
            <a:ext cx="1200150" cy="10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Continuous Support Bearing on Levee vs. Large Spans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1"/>
          <a:stretch/>
        </p:blipFill>
        <p:spPr>
          <a:xfrm>
            <a:off x="628650" y="2604209"/>
            <a:ext cx="7821829" cy="16945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72327" y="3398089"/>
            <a:ext cx="7324531" cy="783771"/>
          </a:xfrm>
          <a:custGeom>
            <a:avLst/>
            <a:gdLst>
              <a:gd name="connsiteX0" fmla="*/ 0 w 7324531"/>
              <a:gd name="connsiteY0" fmla="*/ 783771 h 783771"/>
              <a:gd name="connsiteX1" fmla="*/ 3881535 w 7324531"/>
              <a:gd name="connsiteY1" fmla="*/ 0 h 783771"/>
              <a:gd name="connsiteX2" fmla="*/ 4655976 w 7324531"/>
              <a:gd name="connsiteY2" fmla="*/ 0 h 783771"/>
              <a:gd name="connsiteX3" fmla="*/ 7324531 w 7324531"/>
              <a:gd name="connsiteY3" fmla="*/ 653142 h 783771"/>
              <a:gd name="connsiteX4" fmla="*/ 0 w 7324531"/>
              <a:gd name="connsiteY4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531" h="783771">
                <a:moveTo>
                  <a:pt x="0" y="783771"/>
                </a:moveTo>
                <a:lnTo>
                  <a:pt x="3881535" y="0"/>
                </a:lnTo>
                <a:lnTo>
                  <a:pt x="4655976" y="0"/>
                </a:lnTo>
                <a:lnTo>
                  <a:pt x="7324531" y="653142"/>
                </a:lnTo>
                <a:lnTo>
                  <a:pt x="0" y="783771"/>
                </a:lnTo>
                <a:close/>
              </a:path>
            </a:pathLst>
          </a:custGeom>
          <a:solidFill>
            <a:schemeClr val="accent3">
              <a:alpha val="78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028311" y="3304782"/>
            <a:ext cx="6540759" cy="793103"/>
          </a:xfrm>
          <a:custGeom>
            <a:avLst/>
            <a:gdLst>
              <a:gd name="connsiteX0" fmla="*/ 0 w 6540759"/>
              <a:gd name="connsiteY0" fmla="*/ 793103 h 793103"/>
              <a:gd name="connsiteX1" fmla="*/ 3834882 w 6540759"/>
              <a:gd name="connsiteY1" fmla="*/ 0 h 793103"/>
              <a:gd name="connsiteX2" fmla="*/ 4572000 w 6540759"/>
              <a:gd name="connsiteY2" fmla="*/ 0 h 793103"/>
              <a:gd name="connsiteX3" fmla="*/ 6540759 w 6540759"/>
              <a:gd name="connsiteY3" fmla="*/ 494523 h 79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759" h="793103">
                <a:moveTo>
                  <a:pt x="0" y="793103"/>
                </a:moveTo>
                <a:lnTo>
                  <a:pt x="3834882" y="0"/>
                </a:lnTo>
                <a:lnTo>
                  <a:pt x="4572000" y="0"/>
                </a:lnTo>
                <a:lnTo>
                  <a:pt x="6540759" y="494523"/>
                </a:lnTo>
              </a:path>
            </a:pathLst>
          </a:custGeom>
          <a:ln w="101600">
            <a:solidFill>
              <a:srgbClr val="0070C0">
                <a:alpha val="71000"/>
              </a:srgbClr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343290" y="3127218"/>
            <a:ext cx="6116782" cy="796636"/>
          </a:xfrm>
          <a:custGeom>
            <a:avLst/>
            <a:gdLst>
              <a:gd name="connsiteX0" fmla="*/ 6047509 w 6116782"/>
              <a:gd name="connsiteY0" fmla="*/ 547255 h 796636"/>
              <a:gd name="connsiteX1" fmla="*/ 6047509 w 6116782"/>
              <a:gd name="connsiteY1" fmla="*/ 547255 h 796636"/>
              <a:gd name="connsiteX2" fmla="*/ 6047509 w 6116782"/>
              <a:gd name="connsiteY2" fmla="*/ 443346 h 796636"/>
              <a:gd name="connsiteX3" fmla="*/ 6040582 w 6116782"/>
              <a:gd name="connsiteY3" fmla="*/ 145473 h 796636"/>
              <a:gd name="connsiteX4" fmla="*/ 6116782 w 6116782"/>
              <a:gd name="connsiteY4" fmla="*/ 145473 h 796636"/>
              <a:gd name="connsiteX5" fmla="*/ 6102927 w 6116782"/>
              <a:gd name="connsiteY5" fmla="*/ 0 h 796636"/>
              <a:gd name="connsiteX6" fmla="*/ 0 w 6116782"/>
              <a:gd name="connsiteY6" fmla="*/ 27709 h 796636"/>
              <a:gd name="connsiteX7" fmla="*/ 0 w 6116782"/>
              <a:gd name="connsiteY7" fmla="*/ 138546 h 796636"/>
              <a:gd name="connsiteX8" fmla="*/ 200891 w 6116782"/>
              <a:gd name="connsiteY8" fmla="*/ 159327 h 796636"/>
              <a:gd name="connsiteX9" fmla="*/ 200891 w 6116782"/>
              <a:gd name="connsiteY9" fmla="*/ 796636 h 796636"/>
              <a:gd name="connsiteX10" fmla="*/ 381000 w 6116782"/>
              <a:gd name="connsiteY10" fmla="*/ 748146 h 796636"/>
              <a:gd name="connsiteX11" fmla="*/ 387927 w 6116782"/>
              <a:gd name="connsiteY11" fmla="*/ 159327 h 796636"/>
              <a:gd name="connsiteX12" fmla="*/ 921327 w 6116782"/>
              <a:gd name="connsiteY12" fmla="*/ 159327 h 796636"/>
              <a:gd name="connsiteX13" fmla="*/ 928254 w 6116782"/>
              <a:gd name="connsiteY13" fmla="*/ 658091 h 796636"/>
              <a:gd name="connsiteX14" fmla="*/ 1115291 w 6116782"/>
              <a:gd name="connsiteY14" fmla="*/ 616527 h 796636"/>
              <a:gd name="connsiteX15" fmla="*/ 1108363 w 6116782"/>
              <a:gd name="connsiteY15" fmla="*/ 152400 h 796636"/>
              <a:gd name="connsiteX16" fmla="*/ 1641763 w 6116782"/>
              <a:gd name="connsiteY16" fmla="*/ 166255 h 796636"/>
              <a:gd name="connsiteX17" fmla="*/ 1641763 w 6116782"/>
              <a:gd name="connsiteY17" fmla="*/ 491836 h 796636"/>
              <a:gd name="connsiteX18" fmla="*/ 1835727 w 6116782"/>
              <a:gd name="connsiteY18" fmla="*/ 457200 h 796636"/>
              <a:gd name="connsiteX19" fmla="*/ 1842654 w 6116782"/>
              <a:gd name="connsiteY19" fmla="*/ 159327 h 796636"/>
              <a:gd name="connsiteX20" fmla="*/ 2355272 w 6116782"/>
              <a:gd name="connsiteY20" fmla="*/ 159327 h 796636"/>
              <a:gd name="connsiteX21" fmla="*/ 2355272 w 6116782"/>
              <a:gd name="connsiteY21" fmla="*/ 360218 h 796636"/>
              <a:gd name="connsiteX22" fmla="*/ 3505200 w 6116782"/>
              <a:gd name="connsiteY22" fmla="*/ 117764 h 796636"/>
              <a:gd name="connsiteX23" fmla="*/ 4294909 w 6116782"/>
              <a:gd name="connsiteY23" fmla="*/ 110836 h 796636"/>
              <a:gd name="connsiteX24" fmla="*/ 5451763 w 6116782"/>
              <a:gd name="connsiteY24" fmla="*/ 401782 h 796636"/>
              <a:gd name="connsiteX25" fmla="*/ 5451763 w 6116782"/>
              <a:gd name="connsiteY25" fmla="*/ 145473 h 796636"/>
              <a:gd name="connsiteX26" fmla="*/ 5839691 w 6116782"/>
              <a:gd name="connsiteY26" fmla="*/ 159327 h 796636"/>
              <a:gd name="connsiteX27" fmla="*/ 5853545 w 6116782"/>
              <a:gd name="connsiteY27" fmla="*/ 505691 h 796636"/>
              <a:gd name="connsiteX28" fmla="*/ 6047509 w 6116782"/>
              <a:gd name="connsiteY28" fmla="*/ 547255 h 79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16782" h="796636">
                <a:moveTo>
                  <a:pt x="6047509" y="547255"/>
                </a:moveTo>
                <a:lnTo>
                  <a:pt x="6047509" y="547255"/>
                </a:lnTo>
                <a:lnTo>
                  <a:pt x="6047509" y="443346"/>
                </a:lnTo>
                <a:lnTo>
                  <a:pt x="6040582" y="145473"/>
                </a:lnTo>
                <a:lnTo>
                  <a:pt x="6116782" y="145473"/>
                </a:lnTo>
                <a:lnTo>
                  <a:pt x="6102927" y="0"/>
                </a:lnTo>
                <a:lnTo>
                  <a:pt x="0" y="27709"/>
                </a:lnTo>
                <a:lnTo>
                  <a:pt x="0" y="138546"/>
                </a:lnTo>
                <a:lnTo>
                  <a:pt x="200891" y="159327"/>
                </a:lnTo>
                <a:lnTo>
                  <a:pt x="200891" y="796636"/>
                </a:lnTo>
                <a:lnTo>
                  <a:pt x="381000" y="748146"/>
                </a:lnTo>
                <a:lnTo>
                  <a:pt x="387927" y="159327"/>
                </a:lnTo>
                <a:lnTo>
                  <a:pt x="921327" y="159327"/>
                </a:lnTo>
                <a:lnTo>
                  <a:pt x="928254" y="658091"/>
                </a:lnTo>
                <a:lnTo>
                  <a:pt x="1115291" y="616527"/>
                </a:lnTo>
                <a:lnTo>
                  <a:pt x="1108363" y="152400"/>
                </a:lnTo>
                <a:lnTo>
                  <a:pt x="1641763" y="166255"/>
                </a:lnTo>
                <a:lnTo>
                  <a:pt x="1641763" y="491836"/>
                </a:lnTo>
                <a:lnTo>
                  <a:pt x="1835727" y="457200"/>
                </a:lnTo>
                <a:lnTo>
                  <a:pt x="1842654" y="159327"/>
                </a:lnTo>
                <a:lnTo>
                  <a:pt x="2355272" y="159327"/>
                </a:lnTo>
                <a:lnTo>
                  <a:pt x="2355272" y="360218"/>
                </a:lnTo>
                <a:lnTo>
                  <a:pt x="3505200" y="117764"/>
                </a:lnTo>
                <a:lnTo>
                  <a:pt x="4294909" y="110836"/>
                </a:lnTo>
                <a:lnTo>
                  <a:pt x="5451763" y="401782"/>
                </a:lnTo>
                <a:lnTo>
                  <a:pt x="5451763" y="145473"/>
                </a:lnTo>
                <a:lnTo>
                  <a:pt x="5839691" y="159327"/>
                </a:lnTo>
                <a:lnTo>
                  <a:pt x="5853545" y="505691"/>
                </a:lnTo>
                <a:lnTo>
                  <a:pt x="6047509" y="547255"/>
                </a:ln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261" y="6313118"/>
            <a:ext cx="20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Stantec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0836" y="5962371"/>
            <a:ext cx="2007601" cy="41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0" name="background+bw.j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1356"/>
            <a:ext cx="9158808" cy="3661228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356"/>
            <a:ext cx="9158808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0166"/>
            <a:ext cx="9114671" cy="3655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562" y="4752809"/>
            <a:ext cx="2937535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30,000 </a:t>
            </a:r>
            <a:r>
              <a:rPr lang="en-US" sz="2160" dirty="0" err="1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sf</a:t>
            </a:r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 gaming floor</a:t>
            </a:r>
          </a:p>
          <a:p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1,500 slot machines</a:t>
            </a:r>
          </a:p>
          <a:p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50 gaming tables</a:t>
            </a:r>
          </a:p>
          <a:p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Poker Tables</a:t>
            </a:r>
          </a:p>
          <a:p>
            <a:pPr lvl="0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Multipurpose event center</a:t>
            </a:r>
          </a:p>
          <a:p>
            <a:pPr lvl="0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Restaurants</a:t>
            </a:r>
          </a:p>
          <a:p>
            <a:endParaRPr lang="en-US" sz="2160" dirty="0">
              <a:solidFill>
                <a:srgbClr val="0099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11" name="Body"/>
          <p:cNvSpPr txBox="1"/>
          <p:nvPr/>
        </p:nvSpPr>
        <p:spPr>
          <a:xfrm>
            <a:off x="4592467" y="4752809"/>
            <a:ext cx="4261699" cy="1421928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lvl="0" algn="r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206 guestrooms</a:t>
            </a:r>
          </a:p>
          <a:p>
            <a:pPr lvl="0" algn="r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Rooftop pool</a:t>
            </a:r>
          </a:p>
          <a:p>
            <a:pPr lvl="0" algn="r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Covered parking garage</a:t>
            </a:r>
          </a:p>
          <a:p>
            <a:pPr lvl="0" algn="r"/>
            <a:r>
              <a:rPr lang="en-US" sz="2160" dirty="0">
                <a:solidFill>
                  <a:srgbClr val="00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</a:rPr>
              <a:t>Unique venues overlooking River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0836" y="6172060"/>
            <a:ext cx="20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Stantec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30938" y="620688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Concept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20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8" y="1435503"/>
            <a:ext cx="7143703" cy="4622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3675" y="5248275"/>
            <a:ext cx="1200150" cy="10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81225" y="3009900"/>
            <a:ext cx="4362450" cy="19050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1"/>
            <a:ext cx="7886700" cy="1033060"/>
          </a:xfrm>
        </p:spPr>
        <p:txBody>
          <a:bodyPr/>
          <a:lstStyle/>
          <a:p>
            <a:r>
              <a:rPr lang="en-US" dirty="0" smtClean="0"/>
              <a:t>Elevated Roadway – Slope 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r="1"/>
          <a:stretch/>
        </p:blipFill>
        <p:spPr>
          <a:xfrm>
            <a:off x="38100" y="1341279"/>
            <a:ext cx="9050561" cy="45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55980"/>
          <a:stretch/>
        </p:blipFill>
        <p:spPr>
          <a:xfrm>
            <a:off x="171450" y="6094549"/>
            <a:ext cx="6540950" cy="4054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90800" y="1962150"/>
            <a:ext cx="561975" cy="393412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3517" y="6094549"/>
            <a:ext cx="6512943" cy="504659"/>
          </a:xfrm>
          <a:prstGeom prst="roundRect">
            <a:avLst/>
          </a:prstGeom>
          <a:solidFill>
            <a:srgbClr val="FFFF00">
              <a:alpha val="40000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Slope 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4" y="1435503"/>
            <a:ext cx="7065819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73904"/>
            <a:ext cx="5207762" cy="17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– Slope 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" y="1435503"/>
            <a:ext cx="7065818" cy="4572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43475" y="1733550"/>
            <a:ext cx="2562225" cy="16764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66" y="1405308"/>
            <a:ext cx="6619309" cy="46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1349290"/>
            <a:ext cx="7065818" cy="4572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0" y="2314575"/>
            <a:ext cx="2190750" cy="202882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49" y="1435503"/>
            <a:ext cx="4800901" cy="4572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24350" y="4914900"/>
            <a:ext cx="1771650" cy="180976"/>
          </a:xfrm>
          <a:prstGeom prst="roundRect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1349290"/>
            <a:ext cx="7065818" cy="4572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43550" y="2943225"/>
            <a:ext cx="2190750" cy="202882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1280924"/>
            <a:ext cx="5143501" cy="4761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7" y="1435503"/>
            <a:ext cx="5916705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4" r="11054" b="13310"/>
          <a:stretch/>
        </p:blipFill>
        <p:spPr>
          <a:xfrm>
            <a:off x="6295195" y="3505200"/>
            <a:ext cx="1044815" cy="1314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5021" y="4381500"/>
            <a:ext cx="93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VS. 1.07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1435503"/>
            <a:ext cx="70658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13F62"/>
                </a:solidFill>
              </a:rPr>
              <a:t>L’Auberge</a:t>
            </a:r>
            <a:r>
              <a:rPr lang="en-US" dirty="0" smtClean="0">
                <a:solidFill>
                  <a:srgbClr val="013F62"/>
                </a:solidFill>
              </a:rPr>
              <a:t> Casino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22027" r="2158" b="28467"/>
          <a:stretch/>
        </p:blipFill>
        <p:spPr>
          <a:xfrm>
            <a:off x="1290637" y="1435503"/>
            <a:ext cx="6562726" cy="45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" t="12951" r="22598" b="30354"/>
          <a:stretch/>
        </p:blipFill>
        <p:spPr>
          <a:xfrm>
            <a:off x="698286" y="1524001"/>
            <a:ext cx="7747427" cy="4333874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458076" y="3019425"/>
            <a:ext cx="647699" cy="35242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438902" y="3419476"/>
            <a:ext cx="800098" cy="2000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3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9" y="1570038"/>
            <a:ext cx="580178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1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9" y="1570038"/>
            <a:ext cx="5801782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42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5" t="27252" r="17712" b="48132"/>
          <a:stretch/>
        </p:blipFill>
        <p:spPr>
          <a:xfrm>
            <a:off x="63500" y="1590675"/>
            <a:ext cx="9017000" cy="3381375"/>
          </a:xfr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35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Aero-Data Corporation LLC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52700" y="2743200"/>
            <a:ext cx="866775" cy="15240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8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895" y="1570038"/>
            <a:ext cx="5706210" cy="4351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261" y="6313118"/>
            <a:ext cx="259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</a:t>
            </a:r>
            <a:r>
              <a:rPr lang="en-US" dirty="0" err="1" smtClean="0"/>
              <a:t>Stantec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00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490" y="1570038"/>
            <a:ext cx="6425020" cy="435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61" y="6313118"/>
            <a:ext cx="259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</a:t>
            </a:r>
            <a:r>
              <a:rPr lang="en-US" dirty="0" err="1" smtClean="0"/>
              <a:t>Stantec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/>
          <a:stretch/>
        </p:blipFill>
        <p:spPr>
          <a:xfrm>
            <a:off x="3933824" y="1694858"/>
            <a:ext cx="4581526" cy="41175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Inclinometers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78025"/>
            <a:ext cx="3182774" cy="4351338"/>
          </a:xfrm>
        </p:spPr>
        <p:txBody>
          <a:bodyPr/>
          <a:lstStyle/>
          <a:p>
            <a:r>
              <a:rPr lang="en-US" dirty="0"/>
              <a:t>13.3 miles of cable</a:t>
            </a:r>
          </a:p>
          <a:p>
            <a:r>
              <a:rPr lang="en-US" dirty="0"/>
              <a:t>8 </a:t>
            </a:r>
            <a:r>
              <a:rPr lang="en-US" dirty="0" smtClean="0"/>
              <a:t>electronic locations</a:t>
            </a:r>
            <a:r>
              <a:rPr lang="en-US" dirty="0"/>
              <a:t>, 16 sensors per location</a:t>
            </a:r>
          </a:p>
          <a:p>
            <a:r>
              <a:rPr lang="en-US" dirty="0" smtClean="0"/>
              <a:t>Web </a:t>
            </a:r>
            <a:r>
              <a:rPr lang="en-US" dirty="0"/>
              <a:t>site access for </a:t>
            </a:r>
            <a:r>
              <a:rPr lang="en-US" dirty="0" smtClean="0"/>
              <a:t>readings</a:t>
            </a:r>
          </a:p>
          <a:p>
            <a:r>
              <a:rPr lang="en-US" dirty="0" smtClean="0"/>
              <a:t>One manual location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Elevated Roadway Inclinometers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62315" r="41253" b="4235"/>
          <a:stretch/>
        </p:blipFill>
        <p:spPr>
          <a:xfrm>
            <a:off x="0" y="1635924"/>
            <a:ext cx="9144000" cy="38584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197100" y="3448050"/>
            <a:ext cx="4559300" cy="762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17950" y="3154918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870 Feet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9" y="575158"/>
            <a:ext cx="8227251" cy="53235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590353"/>
            <a:ext cx="4086225" cy="11144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53" y="1723457"/>
            <a:ext cx="2627582" cy="1193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3521676"/>
            <a:ext cx="1980170" cy="2640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7" y="3763533"/>
            <a:ext cx="2428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>
          <a:xfrm>
            <a:off x="2401" y="786623"/>
            <a:ext cx="9144000" cy="432893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-8626" y="3398808"/>
            <a:ext cx="9152626" cy="905773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pattFill prst="wdUpDiag">
            <a:fgClr>
              <a:schemeClr val="accent5">
                <a:lumMod val="50000"/>
                <a:lumOff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76675" y="4033544"/>
            <a:ext cx="1485900" cy="1059156"/>
          </a:xfrm>
          <a:custGeom>
            <a:avLst/>
            <a:gdLst>
              <a:gd name="connsiteX0" fmla="*/ 390525 w 1485900"/>
              <a:gd name="connsiteY0" fmla="*/ 8231 h 1059156"/>
              <a:gd name="connsiteX1" fmla="*/ 69850 w 1485900"/>
              <a:gd name="connsiteY1" fmla="*/ 8231 h 1059156"/>
              <a:gd name="connsiteX2" fmla="*/ 73025 w 1485900"/>
              <a:gd name="connsiteY2" fmla="*/ 166981 h 1059156"/>
              <a:gd name="connsiteX3" fmla="*/ 146050 w 1485900"/>
              <a:gd name="connsiteY3" fmla="*/ 166981 h 1059156"/>
              <a:gd name="connsiteX4" fmla="*/ 142875 w 1485900"/>
              <a:gd name="connsiteY4" fmla="*/ 227306 h 1059156"/>
              <a:gd name="connsiteX5" fmla="*/ 184150 w 1485900"/>
              <a:gd name="connsiteY5" fmla="*/ 230481 h 1059156"/>
              <a:gd name="connsiteX6" fmla="*/ 180975 w 1485900"/>
              <a:gd name="connsiteY6" fmla="*/ 494006 h 1059156"/>
              <a:gd name="connsiteX7" fmla="*/ 60325 w 1485900"/>
              <a:gd name="connsiteY7" fmla="*/ 490831 h 1059156"/>
              <a:gd name="connsiteX8" fmla="*/ 57150 w 1485900"/>
              <a:gd name="connsiteY8" fmla="*/ 563856 h 1059156"/>
              <a:gd name="connsiteX9" fmla="*/ 0 w 1485900"/>
              <a:gd name="connsiteY9" fmla="*/ 567031 h 1059156"/>
              <a:gd name="connsiteX10" fmla="*/ 25400 w 1485900"/>
              <a:gd name="connsiteY10" fmla="*/ 827381 h 1059156"/>
              <a:gd name="connsiteX11" fmla="*/ 34925 w 1485900"/>
              <a:gd name="connsiteY11" fmla="*/ 878181 h 1059156"/>
              <a:gd name="connsiteX12" fmla="*/ 69850 w 1485900"/>
              <a:gd name="connsiteY12" fmla="*/ 916281 h 1059156"/>
              <a:gd name="connsiteX13" fmla="*/ 104775 w 1485900"/>
              <a:gd name="connsiteY13" fmla="*/ 944856 h 1059156"/>
              <a:gd name="connsiteX14" fmla="*/ 146050 w 1485900"/>
              <a:gd name="connsiteY14" fmla="*/ 963906 h 1059156"/>
              <a:gd name="connsiteX15" fmla="*/ 206375 w 1485900"/>
              <a:gd name="connsiteY15" fmla="*/ 970256 h 1059156"/>
              <a:gd name="connsiteX16" fmla="*/ 241300 w 1485900"/>
              <a:gd name="connsiteY16" fmla="*/ 960731 h 1059156"/>
              <a:gd name="connsiteX17" fmla="*/ 263525 w 1485900"/>
              <a:gd name="connsiteY17" fmla="*/ 948031 h 1059156"/>
              <a:gd name="connsiteX18" fmla="*/ 266700 w 1485900"/>
              <a:gd name="connsiteY18" fmla="*/ 989306 h 1059156"/>
              <a:gd name="connsiteX19" fmla="*/ 263525 w 1485900"/>
              <a:gd name="connsiteY19" fmla="*/ 1059156 h 1059156"/>
              <a:gd name="connsiteX20" fmla="*/ 390525 w 1485900"/>
              <a:gd name="connsiteY20" fmla="*/ 1059156 h 1059156"/>
              <a:gd name="connsiteX21" fmla="*/ 393700 w 1485900"/>
              <a:gd name="connsiteY21" fmla="*/ 268581 h 1059156"/>
              <a:gd name="connsiteX22" fmla="*/ 1485900 w 1485900"/>
              <a:gd name="connsiteY22" fmla="*/ 274931 h 1059156"/>
              <a:gd name="connsiteX23" fmla="*/ 1479550 w 1485900"/>
              <a:gd name="connsiteY23" fmla="*/ 84431 h 1059156"/>
              <a:gd name="connsiteX24" fmla="*/ 1304925 w 1485900"/>
              <a:gd name="connsiteY24" fmla="*/ 87606 h 1059156"/>
              <a:gd name="connsiteX25" fmla="*/ 1298575 w 1485900"/>
              <a:gd name="connsiteY25" fmla="*/ 68556 h 1059156"/>
              <a:gd name="connsiteX26" fmla="*/ 1200150 w 1485900"/>
              <a:gd name="connsiteY26" fmla="*/ 46331 h 1059156"/>
              <a:gd name="connsiteX27" fmla="*/ 1108075 w 1485900"/>
              <a:gd name="connsiteY27" fmla="*/ 27281 h 1059156"/>
              <a:gd name="connsiteX28" fmla="*/ 993775 w 1485900"/>
              <a:gd name="connsiteY28" fmla="*/ 20931 h 1059156"/>
              <a:gd name="connsiteX29" fmla="*/ 920750 w 1485900"/>
              <a:gd name="connsiteY29" fmla="*/ 24106 h 1059156"/>
              <a:gd name="connsiteX30" fmla="*/ 831850 w 1485900"/>
              <a:gd name="connsiteY30" fmla="*/ 24106 h 1059156"/>
              <a:gd name="connsiteX31" fmla="*/ 739775 w 1485900"/>
              <a:gd name="connsiteY31" fmla="*/ 36806 h 1059156"/>
              <a:gd name="connsiteX32" fmla="*/ 641350 w 1485900"/>
              <a:gd name="connsiteY32" fmla="*/ 55856 h 1059156"/>
              <a:gd name="connsiteX33" fmla="*/ 568325 w 1485900"/>
              <a:gd name="connsiteY33" fmla="*/ 71731 h 1059156"/>
              <a:gd name="connsiteX34" fmla="*/ 568325 w 1485900"/>
              <a:gd name="connsiteY34" fmla="*/ 87606 h 1059156"/>
              <a:gd name="connsiteX35" fmla="*/ 460375 w 1485900"/>
              <a:gd name="connsiteY35" fmla="*/ 87606 h 1059156"/>
              <a:gd name="connsiteX36" fmla="*/ 438150 w 1485900"/>
              <a:gd name="connsiteY36" fmla="*/ 103481 h 1059156"/>
              <a:gd name="connsiteX37" fmla="*/ 438150 w 1485900"/>
              <a:gd name="connsiteY37" fmla="*/ 119356 h 1059156"/>
              <a:gd name="connsiteX38" fmla="*/ 396875 w 1485900"/>
              <a:gd name="connsiteY38" fmla="*/ 119356 h 1059156"/>
              <a:gd name="connsiteX39" fmla="*/ 390525 w 1485900"/>
              <a:gd name="connsiteY39" fmla="*/ 8231 h 105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5900" h="1059156">
                <a:moveTo>
                  <a:pt x="390525" y="8231"/>
                </a:moveTo>
                <a:cubicBezTo>
                  <a:pt x="336021" y="-10290"/>
                  <a:pt x="176742" y="8231"/>
                  <a:pt x="69850" y="8231"/>
                </a:cubicBezTo>
                <a:cubicBezTo>
                  <a:pt x="70908" y="61148"/>
                  <a:pt x="71967" y="114064"/>
                  <a:pt x="73025" y="166981"/>
                </a:cubicBezTo>
                <a:lnTo>
                  <a:pt x="146050" y="166981"/>
                </a:lnTo>
                <a:lnTo>
                  <a:pt x="142875" y="227306"/>
                </a:lnTo>
                <a:lnTo>
                  <a:pt x="184150" y="230481"/>
                </a:lnTo>
                <a:cubicBezTo>
                  <a:pt x="183092" y="318323"/>
                  <a:pt x="182033" y="406164"/>
                  <a:pt x="180975" y="494006"/>
                </a:cubicBezTo>
                <a:lnTo>
                  <a:pt x="60325" y="490831"/>
                </a:lnTo>
                <a:lnTo>
                  <a:pt x="57150" y="563856"/>
                </a:lnTo>
                <a:lnTo>
                  <a:pt x="0" y="567031"/>
                </a:lnTo>
                <a:lnTo>
                  <a:pt x="25400" y="827381"/>
                </a:lnTo>
                <a:lnTo>
                  <a:pt x="34925" y="878181"/>
                </a:lnTo>
                <a:lnTo>
                  <a:pt x="69850" y="916281"/>
                </a:lnTo>
                <a:lnTo>
                  <a:pt x="104775" y="944856"/>
                </a:lnTo>
                <a:lnTo>
                  <a:pt x="146050" y="963906"/>
                </a:lnTo>
                <a:lnTo>
                  <a:pt x="206375" y="970256"/>
                </a:lnTo>
                <a:lnTo>
                  <a:pt x="241300" y="960731"/>
                </a:lnTo>
                <a:lnTo>
                  <a:pt x="263525" y="948031"/>
                </a:lnTo>
                <a:lnTo>
                  <a:pt x="266700" y="989306"/>
                </a:lnTo>
                <a:lnTo>
                  <a:pt x="263525" y="1059156"/>
                </a:lnTo>
                <a:lnTo>
                  <a:pt x="390525" y="1059156"/>
                </a:lnTo>
                <a:cubicBezTo>
                  <a:pt x="391583" y="795631"/>
                  <a:pt x="392642" y="532106"/>
                  <a:pt x="393700" y="268581"/>
                </a:cubicBezTo>
                <a:lnTo>
                  <a:pt x="1485900" y="274931"/>
                </a:lnTo>
                <a:lnTo>
                  <a:pt x="1479550" y="84431"/>
                </a:lnTo>
                <a:lnTo>
                  <a:pt x="1304925" y="87606"/>
                </a:lnTo>
                <a:lnTo>
                  <a:pt x="1298575" y="68556"/>
                </a:lnTo>
                <a:lnTo>
                  <a:pt x="1200150" y="46331"/>
                </a:lnTo>
                <a:lnTo>
                  <a:pt x="1108075" y="27281"/>
                </a:lnTo>
                <a:lnTo>
                  <a:pt x="993775" y="20931"/>
                </a:lnTo>
                <a:lnTo>
                  <a:pt x="920750" y="24106"/>
                </a:lnTo>
                <a:lnTo>
                  <a:pt x="831850" y="24106"/>
                </a:lnTo>
                <a:lnTo>
                  <a:pt x="739775" y="36806"/>
                </a:lnTo>
                <a:lnTo>
                  <a:pt x="641350" y="55856"/>
                </a:lnTo>
                <a:lnTo>
                  <a:pt x="568325" y="71731"/>
                </a:lnTo>
                <a:lnTo>
                  <a:pt x="568325" y="87606"/>
                </a:lnTo>
                <a:lnTo>
                  <a:pt x="460375" y="87606"/>
                </a:lnTo>
                <a:lnTo>
                  <a:pt x="438150" y="103481"/>
                </a:lnTo>
                <a:lnTo>
                  <a:pt x="438150" y="119356"/>
                </a:lnTo>
                <a:lnTo>
                  <a:pt x="396875" y="119356"/>
                </a:lnTo>
                <a:cubicBezTo>
                  <a:pt x="395817" y="84431"/>
                  <a:pt x="445029" y="26752"/>
                  <a:pt x="390525" y="82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79899" y="4314825"/>
            <a:ext cx="1082675" cy="742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Casino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2878" y="4092414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Support Services</a:t>
            </a:r>
            <a:endParaRPr lang="en-US" sz="1000" dirty="0"/>
          </a:p>
        </p:txBody>
      </p:sp>
      <p:sp>
        <p:nvSpPr>
          <p:cNvPr id="10" name="Freeform 9"/>
          <p:cNvSpPr/>
          <p:nvPr/>
        </p:nvSpPr>
        <p:spPr>
          <a:xfrm>
            <a:off x="2294730" y="2594724"/>
            <a:ext cx="3970338" cy="1517650"/>
          </a:xfrm>
          <a:custGeom>
            <a:avLst/>
            <a:gdLst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85963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1575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1575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204788 w 3957638"/>
              <a:gd name="connsiteY2" fmla="*/ 523875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6337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1913 w 3957638"/>
              <a:gd name="connsiteY0" fmla="*/ 238125 h 1514475"/>
              <a:gd name="connsiteX1" fmla="*/ 0 w 3957638"/>
              <a:gd name="connsiteY1" fmla="*/ 290513 h 1514475"/>
              <a:gd name="connsiteX2" fmla="*/ 198438 w 3957638"/>
              <a:gd name="connsiteY2" fmla="*/ 527050 h 1514475"/>
              <a:gd name="connsiteX3" fmla="*/ 428625 w 3957638"/>
              <a:gd name="connsiteY3" fmla="*/ 719138 h 1514475"/>
              <a:gd name="connsiteX4" fmla="*/ 633413 w 3957638"/>
              <a:gd name="connsiteY4" fmla="*/ 857250 h 1514475"/>
              <a:gd name="connsiteX5" fmla="*/ 785813 w 3957638"/>
              <a:gd name="connsiteY5" fmla="*/ 942975 h 1514475"/>
              <a:gd name="connsiteX6" fmla="*/ 1028700 w 3957638"/>
              <a:gd name="connsiteY6" fmla="*/ 1057275 h 1514475"/>
              <a:gd name="connsiteX7" fmla="*/ 1581150 w 3957638"/>
              <a:gd name="connsiteY7" fmla="*/ 1309688 h 1514475"/>
              <a:gd name="connsiteX8" fmla="*/ 1804988 w 3957638"/>
              <a:gd name="connsiteY8" fmla="*/ 1319213 h 1514475"/>
              <a:gd name="connsiteX9" fmla="*/ 1804988 w 3957638"/>
              <a:gd name="connsiteY9" fmla="*/ 1433513 h 1514475"/>
              <a:gd name="connsiteX10" fmla="*/ 1976438 w 3957638"/>
              <a:gd name="connsiteY10" fmla="*/ 1438275 h 1514475"/>
              <a:gd name="connsiteX11" fmla="*/ 1976438 w 3957638"/>
              <a:gd name="connsiteY11" fmla="*/ 1319213 h 1514475"/>
              <a:gd name="connsiteX12" fmla="*/ 2166938 w 3957638"/>
              <a:gd name="connsiteY12" fmla="*/ 1319213 h 1514475"/>
              <a:gd name="connsiteX13" fmla="*/ 2357438 w 3957638"/>
              <a:gd name="connsiteY13" fmla="*/ 1243013 h 1514475"/>
              <a:gd name="connsiteX14" fmla="*/ 2366963 w 3957638"/>
              <a:gd name="connsiteY14" fmla="*/ 1457325 h 1514475"/>
              <a:gd name="connsiteX15" fmla="*/ 2409825 w 3957638"/>
              <a:gd name="connsiteY15" fmla="*/ 1457325 h 1514475"/>
              <a:gd name="connsiteX16" fmla="*/ 2405063 w 3957638"/>
              <a:gd name="connsiteY16" fmla="*/ 1223963 h 1514475"/>
              <a:gd name="connsiteX17" fmla="*/ 2490788 w 3957638"/>
              <a:gd name="connsiteY17" fmla="*/ 1171575 h 1514475"/>
              <a:gd name="connsiteX18" fmla="*/ 2881313 w 3957638"/>
              <a:gd name="connsiteY18" fmla="*/ 1176337 h 1514475"/>
              <a:gd name="connsiteX19" fmla="*/ 2881313 w 3957638"/>
              <a:gd name="connsiteY19" fmla="*/ 1514475 h 1514475"/>
              <a:gd name="connsiteX20" fmla="*/ 3052763 w 3957638"/>
              <a:gd name="connsiteY20" fmla="*/ 1514475 h 1514475"/>
              <a:gd name="connsiteX21" fmla="*/ 3057525 w 3957638"/>
              <a:gd name="connsiteY21" fmla="*/ 1176338 h 1514475"/>
              <a:gd name="connsiteX22" fmla="*/ 3700463 w 3957638"/>
              <a:gd name="connsiteY22" fmla="*/ 1214438 h 1514475"/>
              <a:gd name="connsiteX23" fmla="*/ 3705225 w 3957638"/>
              <a:gd name="connsiteY23" fmla="*/ 1123950 h 1514475"/>
              <a:gd name="connsiteX24" fmla="*/ 3119438 w 3957638"/>
              <a:gd name="connsiteY24" fmla="*/ 1081088 h 1514475"/>
              <a:gd name="connsiteX25" fmla="*/ 2728913 w 3957638"/>
              <a:gd name="connsiteY25" fmla="*/ 1081088 h 1514475"/>
              <a:gd name="connsiteX26" fmla="*/ 3100388 w 3957638"/>
              <a:gd name="connsiteY26" fmla="*/ 890588 h 1514475"/>
              <a:gd name="connsiteX27" fmla="*/ 3281363 w 3957638"/>
              <a:gd name="connsiteY27" fmla="*/ 771525 h 1514475"/>
              <a:gd name="connsiteX28" fmla="*/ 3500438 w 3957638"/>
              <a:gd name="connsiteY28" fmla="*/ 600075 h 1514475"/>
              <a:gd name="connsiteX29" fmla="*/ 3695700 w 3957638"/>
              <a:gd name="connsiteY29" fmla="*/ 409575 h 1514475"/>
              <a:gd name="connsiteX30" fmla="*/ 3843338 w 3957638"/>
              <a:gd name="connsiteY30" fmla="*/ 214313 h 1514475"/>
              <a:gd name="connsiteX31" fmla="*/ 3957638 w 3957638"/>
              <a:gd name="connsiteY31" fmla="*/ 47625 h 1514475"/>
              <a:gd name="connsiteX32" fmla="*/ 3862388 w 3957638"/>
              <a:gd name="connsiteY32" fmla="*/ 0 h 1514475"/>
              <a:gd name="connsiteX33" fmla="*/ 3676650 w 3957638"/>
              <a:gd name="connsiteY33" fmla="*/ 252413 h 1514475"/>
              <a:gd name="connsiteX34" fmla="*/ 3438525 w 3957638"/>
              <a:gd name="connsiteY34" fmla="*/ 504825 h 1514475"/>
              <a:gd name="connsiteX35" fmla="*/ 3133725 w 3957638"/>
              <a:gd name="connsiteY35" fmla="*/ 733425 h 1514475"/>
              <a:gd name="connsiteX36" fmla="*/ 2843213 w 3957638"/>
              <a:gd name="connsiteY36" fmla="*/ 895350 h 1514475"/>
              <a:gd name="connsiteX37" fmla="*/ 2609850 w 3957638"/>
              <a:gd name="connsiteY37" fmla="*/ 985838 h 1514475"/>
              <a:gd name="connsiteX38" fmla="*/ 2481263 w 3957638"/>
              <a:gd name="connsiteY38" fmla="*/ 1023938 h 1514475"/>
              <a:gd name="connsiteX39" fmla="*/ 1985963 w 3957638"/>
              <a:gd name="connsiteY39" fmla="*/ 1033463 h 1514475"/>
              <a:gd name="connsiteX40" fmla="*/ 1976438 w 3957638"/>
              <a:gd name="connsiteY40" fmla="*/ 795338 h 1514475"/>
              <a:gd name="connsiteX41" fmla="*/ 1804988 w 3957638"/>
              <a:gd name="connsiteY41" fmla="*/ 795338 h 1514475"/>
              <a:gd name="connsiteX42" fmla="*/ 1804988 w 3957638"/>
              <a:gd name="connsiteY42" fmla="*/ 1033463 h 1514475"/>
              <a:gd name="connsiteX43" fmla="*/ 1657350 w 3957638"/>
              <a:gd name="connsiteY43" fmla="*/ 1038225 h 1514475"/>
              <a:gd name="connsiteX44" fmla="*/ 1357313 w 3957638"/>
              <a:gd name="connsiteY44" fmla="*/ 985838 h 1514475"/>
              <a:gd name="connsiteX45" fmla="*/ 1128713 w 3957638"/>
              <a:gd name="connsiteY45" fmla="*/ 914400 h 1514475"/>
              <a:gd name="connsiteX46" fmla="*/ 928688 w 3957638"/>
              <a:gd name="connsiteY46" fmla="*/ 833438 h 1514475"/>
              <a:gd name="connsiteX47" fmla="*/ 838200 w 3957638"/>
              <a:gd name="connsiteY47" fmla="*/ 757238 h 1514475"/>
              <a:gd name="connsiteX48" fmla="*/ 804863 w 3957638"/>
              <a:gd name="connsiteY48" fmla="*/ 704850 h 1514475"/>
              <a:gd name="connsiteX49" fmla="*/ 781050 w 3957638"/>
              <a:gd name="connsiteY49" fmla="*/ 638175 h 1514475"/>
              <a:gd name="connsiteX50" fmla="*/ 776288 w 3957638"/>
              <a:gd name="connsiteY50" fmla="*/ 600075 h 1514475"/>
              <a:gd name="connsiteX51" fmla="*/ 781050 w 3957638"/>
              <a:gd name="connsiteY51" fmla="*/ 566738 h 1514475"/>
              <a:gd name="connsiteX52" fmla="*/ 723900 w 3957638"/>
              <a:gd name="connsiteY52" fmla="*/ 571500 h 1514475"/>
              <a:gd name="connsiteX53" fmla="*/ 728663 w 3957638"/>
              <a:gd name="connsiteY53" fmla="*/ 642938 h 1514475"/>
              <a:gd name="connsiteX54" fmla="*/ 747713 w 3957638"/>
              <a:gd name="connsiteY54" fmla="*/ 714375 h 1514475"/>
              <a:gd name="connsiteX55" fmla="*/ 790575 w 3957638"/>
              <a:gd name="connsiteY55" fmla="*/ 795338 h 1514475"/>
              <a:gd name="connsiteX56" fmla="*/ 852488 w 3957638"/>
              <a:gd name="connsiteY56" fmla="*/ 857250 h 1514475"/>
              <a:gd name="connsiteX57" fmla="*/ 642938 w 3957638"/>
              <a:gd name="connsiteY57" fmla="*/ 728663 h 1514475"/>
              <a:gd name="connsiteX58" fmla="*/ 471488 w 3957638"/>
              <a:gd name="connsiteY58" fmla="*/ 600075 h 1514475"/>
              <a:gd name="connsiteX59" fmla="*/ 300038 w 3957638"/>
              <a:gd name="connsiteY59" fmla="*/ 461963 h 1514475"/>
              <a:gd name="connsiteX60" fmla="*/ 61913 w 395763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19138 h 1514475"/>
              <a:gd name="connsiteX4" fmla="*/ 639763 w 3963988"/>
              <a:gd name="connsiteY4" fmla="*/ 857250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1913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497138 w 3963988"/>
              <a:gd name="connsiteY17" fmla="*/ 117157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76337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173288 w 3963988"/>
              <a:gd name="connsiteY12" fmla="*/ 1319213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85862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63988"/>
              <a:gd name="connsiteY0" fmla="*/ 238125 h 1514475"/>
              <a:gd name="connsiteX1" fmla="*/ 0 w 3963988"/>
              <a:gd name="connsiteY1" fmla="*/ 296863 h 1514475"/>
              <a:gd name="connsiteX2" fmla="*/ 204788 w 3963988"/>
              <a:gd name="connsiteY2" fmla="*/ 527050 h 1514475"/>
              <a:gd name="connsiteX3" fmla="*/ 434975 w 3963988"/>
              <a:gd name="connsiteY3" fmla="*/ 725488 h 1514475"/>
              <a:gd name="connsiteX4" fmla="*/ 636588 w 3963988"/>
              <a:gd name="connsiteY4" fmla="*/ 860425 h 1514475"/>
              <a:gd name="connsiteX5" fmla="*/ 792163 w 3963988"/>
              <a:gd name="connsiteY5" fmla="*/ 942975 h 1514475"/>
              <a:gd name="connsiteX6" fmla="*/ 1035050 w 3963988"/>
              <a:gd name="connsiteY6" fmla="*/ 1057275 h 1514475"/>
              <a:gd name="connsiteX7" fmla="*/ 1587500 w 3963988"/>
              <a:gd name="connsiteY7" fmla="*/ 1309688 h 1514475"/>
              <a:gd name="connsiteX8" fmla="*/ 1811338 w 3963988"/>
              <a:gd name="connsiteY8" fmla="*/ 1319213 h 1514475"/>
              <a:gd name="connsiteX9" fmla="*/ 1811338 w 3963988"/>
              <a:gd name="connsiteY9" fmla="*/ 1433513 h 1514475"/>
              <a:gd name="connsiteX10" fmla="*/ 1982788 w 3963988"/>
              <a:gd name="connsiteY10" fmla="*/ 1438275 h 1514475"/>
              <a:gd name="connsiteX11" fmla="*/ 1982788 w 3963988"/>
              <a:gd name="connsiteY11" fmla="*/ 1319213 h 1514475"/>
              <a:gd name="connsiteX12" fmla="*/ 2201863 w 3963988"/>
              <a:gd name="connsiteY12" fmla="*/ 1316038 h 1514475"/>
              <a:gd name="connsiteX13" fmla="*/ 2363788 w 3963988"/>
              <a:gd name="connsiteY13" fmla="*/ 1243013 h 1514475"/>
              <a:gd name="connsiteX14" fmla="*/ 2373313 w 3963988"/>
              <a:gd name="connsiteY14" fmla="*/ 1457325 h 1514475"/>
              <a:gd name="connsiteX15" fmla="*/ 2416175 w 3963988"/>
              <a:gd name="connsiteY15" fmla="*/ 1457325 h 1514475"/>
              <a:gd name="connsiteX16" fmla="*/ 2411413 w 3963988"/>
              <a:gd name="connsiteY16" fmla="*/ 1223963 h 1514475"/>
              <a:gd name="connsiteX17" fmla="*/ 2503488 w 3963988"/>
              <a:gd name="connsiteY17" fmla="*/ 1177925 h 1514475"/>
              <a:gd name="connsiteX18" fmla="*/ 2887663 w 3963988"/>
              <a:gd name="connsiteY18" fmla="*/ 1185862 h 1514475"/>
              <a:gd name="connsiteX19" fmla="*/ 2887663 w 3963988"/>
              <a:gd name="connsiteY19" fmla="*/ 1514475 h 1514475"/>
              <a:gd name="connsiteX20" fmla="*/ 3059113 w 3963988"/>
              <a:gd name="connsiteY20" fmla="*/ 1514475 h 1514475"/>
              <a:gd name="connsiteX21" fmla="*/ 3063875 w 3963988"/>
              <a:gd name="connsiteY21" fmla="*/ 1176338 h 1514475"/>
              <a:gd name="connsiteX22" fmla="*/ 3706813 w 3963988"/>
              <a:gd name="connsiteY22" fmla="*/ 1214438 h 1514475"/>
              <a:gd name="connsiteX23" fmla="*/ 3711575 w 3963988"/>
              <a:gd name="connsiteY23" fmla="*/ 1123950 h 1514475"/>
              <a:gd name="connsiteX24" fmla="*/ 3125788 w 3963988"/>
              <a:gd name="connsiteY24" fmla="*/ 1081088 h 1514475"/>
              <a:gd name="connsiteX25" fmla="*/ 2735263 w 3963988"/>
              <a:gd name="connsiteY25" fmla="*/ 1081088 h 1514475"/>
              <a:gd name="connsiteX26" fmla="*/ 3106738 w 3963988"/>
              <a:gd name="connsiteY26" fmla="*/ 890588 h 1514475"/>
              <a:gd name="connsiteX27" fmla="*/ 3287713 w 3963988"/>
              <a:gd name="connsiteY27" fmla="*/ 771525 h 1514475"/>
              <a:gd name="connsiteX28" fmla="*/ 3506788 w 3963988"/>
              <a:gd name="connsiteY28" fmla="*/ 600075 h 1514475"/>
              <a:gd name="connsiteX29" fmla="*/ 3702050 w 3963988"/>
              <a:gd name="connsiteY29" fmla="*/ 409575 h 1514475"/>
              <a:gd name="connsiteX30" fmla="*/ 3849688 w 3963988"/>
              <a:gd name="connsiteY30" fmla="*/ 214313 h 1514475"/>
              <a:gd name="connsiteX31" fmla="*/ 3963988 w 3963988"/>
              <a:gd name="connsiteY31" fmla="*/ 47625 h 1514475"/>
              <a:gd name="connsiteX32" fmla="*/ 3868738 w 3963988"/>
              <a:gd name="connsiteY32" fmla="*/ 0 h 1514475"/>
              <a:gd name="connsiteX33" fmla="*/ 3683000 w 3963988"/>
              <a:gd name="connsiteY33" fmla="*/ 252413 h 1514475"/>
              <a:gd name="connsiteX34" fmla="*/ 3444875 w 3963988"/>
              <a:gd name="connsiteY34" fmla="*/ 504825 h 1514475"/>
              <a:gd name="connsiteX35" fmla="*/ 3140075 w 3963988"/>
              <a:gd name="connsiteY35" fmla="*/ 733425 h 1514475"/>
              <a:gd name="connsiteX36" fmla="*/ 2849563 w 3963988"/>
              <a:gd name="connsiteY36" fmla="*/ 895350 h 1514475"/>
              <a:gd name="connsiteX37" fmla="*/ 2616200 w 3963988"/>
              <a:gd name="connsiteY37" fmla="*/ 985838 h 1514475"/>
              <a:gd name="connsiteX38" fmla="*/ 2487613 w 3963988"/>
              <a:gd name="connsiteY38" fmla="*/ 1023938 h 1514475"/>
              <a:gd name="connsiteX39" fmla="*/ 1992313 w 3963988"/>
              <a:gd name="connsiteY39" fmla="*/ 1033463 h 1514475"/>
              <a:gd name="connsiteX40" fmla="*/ 1982788 w 3963988"/>
              <a:gd name="connsiteY40" fmla="*/ 795338 h 1514475"/>
              <a:gd name="connsiteX41" fmla="*/ 1811338 w 3963988"/>
              <a:gd name="connsiteY41" fmla="*/ 795338 h 1514475"/>
              <a:gd name="connsiteX42" fmla="*/ 1811338 w 3963988"/>
              <a:gd name="connsiteY42" fmla="*/ 1033463 h 1514475"/>
              <a:gd name="connsiteX43" fmla="*/ 1663700 w 3963988"/>
              <a:gd name="connsiteY43" fmla="*/ 1038225 h 1514475"/>
              <a:gd name="connsiteX44" fmla="*/ 1363663 w 3963988"/>
              <a:gd name="connsiteY44" fmla="*/ 985838 h 1514475"/>
              <a:gd name="connsiteX45" fmla="*/ 1135063 w 3963988"/>
              <a:gd name="connsiteY45" fmla="*/ 914400 h 1514475"/>
              <a:gd name="connsiteX46" fmla="*/ 935038 w 3963988"/>
              <a:gd name="connsiteY46" fmla="*/ 833438 h 1514475"/>
              <a:gd name="connsiteX47" fmla="*/ 844550 w 3963988"/>
              <a:gd name="connsiteY47" fmla="*/ 757238 h 1514475"/>
              <a:gd name="connsiteX48" fmla="*/ 811213 w 3963988"/>
              <a:gd name="connsiteY48" fmla="*/ 704850 h 1514475"/>
              <a:gd name="connsiteX49" fmla="*/ 787400 w 3963988"/>
              <a:gd name="connsiteY49" fmla="*/ 638175 h 1514475"/>
              <a:gd name="connsiteX50" fmla="*/ 782638 w 3963988"/>
              <a:gd name="connsiteY50" fmla="*/ 600075 h 1514475"/>
              <a:gd name="connsiteX51" fmla="*/ 787400 w 3963988"/>
              <a:gd name="connsiteY51" fmla="*/ 566738 h 1514475"/>
              <a:gd name="connsiteX52" fmla="*/ 730250 w 3963988"/>
              <a:gd name="connsiteY52" fmla="*/ 571500 h 1514475"/>
              <a:gd name="connsiteX53" fmla="*/ 735013 w 3963988"/>
              <a:gd name="connsiteY53" fmla="*/ 642938 h 1514475"/>
              <a:gd name="connsiteX54" fmla="*/ 754063 w 3963988"/>
              <a:gd name="connsiteY54" fmla="*/ 714375 h 1514475"/>
              <a:gd name="connsiteX55" fmla="*/ 796925 w 3963988"/>
              <a:gd name="connsiteY55" fmla="*/ 795338 h 1514475"/>
              <a:gd name="connsiteX56" fmla="*/ 858838 w 3963988"/>
              <a:gd name="connsiteY56" fmla="*/ 857250 h 1514475"/>
              <a:gd name="connsiteX57" fmla="*/ 649288 w 3963988"/>
              <a:gd name="connsiteY57" fmla="*/ 728663 h 1514475"/>
              <a:gd name="connsiteX58" fmla="*/ 477838 w 3963988"/>
              <a:gd name="connsiteY58" fmla="*/ 600075 h 1514475"/>
              <a:gd name="connsiteX59" fmla="*/ 306388 w 3963988"/>
              <a:gd name="connsiteY59" fmla="*/ 461963 h 1514475"/>
              <a:gd name="connsiteX60" fmla="*/ 68263 w 396398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702050 w 3970338"/>
              <a:gd name="connsiteY29" fmla="*/ 409575 h 1514475"/>
              <a:gd name="connsiteX30" fmla="*/ 3849688 w 3970338"/>
              <a:gd name="connsiteY30" fmla="*/ 214313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702050 w 3970338"/>
              <a:gd name="connsiteY29" fmla="*/ 409575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6788 w 3970338"/>
              <a:gd name="connsiteY28" fmla="*/ 600075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87713 w 3970338"/>
              <a:gd name="connsiteY27" fmla="*/ 771525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6738 w 3970338"/>
              <a:gd name="connsiteY26" fmla="*/ 890588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822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1338 w 3970338"/>
              <a:gd name="connsiteY42" fmla="*/ 1033463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92313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7663 w 3970338"/>
              <a:gd name="connsiteY18" fmla="*/ 1185862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89138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4475"/>
              <a:gd name="connsiteX1" fmla="*/ 0 w 3970338"/>
              <a:gd name="connsiteY1" fmla="*/ 296863 h 1514475"/>
              <a:gd name="connsiteX2" fmla="*/ 204788 w 3970338"/>
              <a:gd name="connsiteY2" fmla="*/ 527050 h 1514475"/>
              <a:gd name="connsiteX3" fmla="*/ 434975 w 3970338"/>
              <a:gd name="connsiteY3" fmla="*/ 725488 h 1514475"/>
              <a:gd name="connsiteX4" fmla="*/ 636588 w 3970338"/>
              <a:gd name="connsiteY4" fmla="*/ 860425 h 1514475"/>
              <a:gd name="connsiteX5" fmla="*/ 792163 w 3970338"/>
              <a:gd name="connsiteY5" fmla="*/ 942975 h 1514475"/>
              <a:gd name="connsiteX6" fmla="*/ 1035050 w 3970338"/>
              <a:gd name="connsiteY6" fmla="*/ 1057275 h 1514475"/>
              <a:gd name="connsiteX7" fmla="*/ 1587500 w 3970338"/>
              <a:gd name="connsiteY7" fmla="*/ 1309688 h 1514475"/>
              <a:gd name="connsiteX8" fmla="*/ 1811338 w 3970338"/>
              <a:gd name="connsiteY8" fmla="*/ 1319213 h 1514475"/>
              <a:gd name="connsiteX9" fmla="*/ 1811338 w 3970338"/>
              <a:gd name="connsiteY9" fmla="*/ 1433513 h 1514475"/>
              <a:gd name="connsiteX10" fmla="*/ 1982788 w 3970338"/>
              <a:gd name="connsiteY10" fmla="*/ 1438275 h 1514475"/>
              <a:gd name="connsiteX11" fmla="*/ 1982788 w 3970338"/>
              <a:gd name="connsiteY11" fmla="*/ 1319213 h 1514475"/>
              <a:gd name="connsiteX12" fmla="*/ 2201863 w 3970338"/>
              <a:gd name="connsiteY12" fmla="*/ 1316038 h 1514475"/>
              <a:gd name="connsiteX13" fmla="*/ 2363788 w 3970338"/>
              <a:gd name="connsiteY13" fmla="*/ 1243013 h 1514475"/>
              <a:gd name="connsiteX14" fmla="*/ 2373313 w 3970338"/>
              <a:gd name="connsiteY14" fmla="*/ 1457325 h 1514475"/>
              <a:gd name="connsiteX15" fmla="*/ 2416175 w 3970338"/>
              <a:gd name="connsiteY15" fmla="*/ 1457325 h 1514475"/>
              <a:gd name="connsiteX16" fmla="*/ 2411413 w 3970338"/>
              <a:gd name="connsiteY16" fmla="*/ 1223963 h 1514475"/>
              <a:gd name="connsiteX17" fmla="*/ 2503488 w 3970338"/>
              <a:gd name="connsiteY17" fmla="*/ 1177925 h 1514475"/>
              <a:gd name="connsiteX18" fmla="*/ 2881313 w 3970338"/>
              <a:gd name="connsiteY18" fmla="*/ 1189037 h 1514475"/>
              <a:gd name="connsiteX19" fmla="*/ 2887663 w 3970338"/>
              <a:gd name="connsiteY19" fmla="*/ 1514475 h 1514475"/>
              <a:gd name="connsiteX20" fmla="*/ 3059113 w 3970338"/>
              <a:gd name="connsiteY20" fmla="*/ 1514475 h 1514475"/>
              <a:gd name="connsiteX21" fmla="*/ 3063875 w 3970338"/>
              <a:gd name="connsiteY21" fmla="*/ 1176338 h 1514475"/>
              <a:gd name="connsiteX22" fmla="*/ 3706813 w 3970338"/>
              <a:gd name="connsiteY22" fmla="*/ 1214438 h 1514475"/>
              <a:gd name="connsiteX23" fmla="*/ 3711575 w 3970338"/>
              <a:gd name="connsiteY23" fmla="*/ 1123950 h 1514475"/>
              <a:gd name="connsiteX24" fmla="*/ 3125788 w 3970338"/>
              <a:gd name="connsiteY24" fmla="*/ 1081088 h 1514475"/>
              <a:gd name="connsiteX25" fmla="*/ 2735263 w 3970338"/>
              <a:gd name="connsiteY25" fmla="*/ 1081088 h 1514475"/>
              <a:gd name="connsiteX26" fmla="*/ 3103563 w 3970338"/>
              <a:gd name="connsiteY26" fmla="*/ 900113 h 1514475"/>
              <a:gd name="connsiteX27" fmla="*/ 3294063 w 3970338"/>
              <a:gd name="connsiteY27" fmla="*/ 781050 h 1514475"/>
              <a:gd name="connsiteX28" fmla="*/ 3509963 w 3970338"/>
              <a:gd name="connsiteY28" fmla="*/ 609600 h 1514475"/>
              <a:gd name="connsiteX29" fmla="*/ 3698875 w 3970338"/>
              <a:gd name="connsiteY29" fmla="*/ 425450 h 1514475"/>
              <a:gd name="connsiteX30" fmla="*/ 3856038 w 3970338"/>
              <a:gd name="connsiteY30" fmla="*/ 230188 h 1514475"/>
              <a:gd name="connsiteX31" fmla="*/ 3970338 w 3970338"/>
              <a:gd name="connsiteY31" fmla="*/ 57150 h 1514475"/>
              <a:gd name="connsiteX32" fmla="*/ 3868738 w 3970338"/>
              <a:gd name="connsiteY32" fmla="*/ 0 h 1514475"/>
              <a:gd name="connsiteX33" fmla="*/ 3683000 w 3970338"/>
              <a:gd name="connsiteY33" fmla="*/ 252413 h 1514475"/>
              <a:gd name="connsiteX34" fmla="*/ 3444875 w 3970338"/>
              <a:gd name="connsiteY34" fmla="*/ 504825 h 1514475"/>
              <a:gd name="connsiteX35" fmla="*/ 3140075 w 3970338"/>
              <a:gd name="connsiteY35" fmla="*/ 733425 h 1514475"/>
              <a:gd name="connsiteX36" fmla="*/ 2849563 w 3970338"/>
              <a:gd name="connsiteY36" fmla="*/ 895350 h 1514475"/>
              <a:gd name="connsiteX37" fmla="*/ 2616200 w 3970338"/>
              <a:gd name="connsiteY37" fmla="*/ 985838 h 1514475"/>
              <a:gd name="connsiteX38" fmla="*/ 2487613 w 3970338"/>
              <a:gd name="connsiteY38" fmla="*/ 1023938 h 1514475"/>
              <a:gd name="connsiteX39" fmla="*/ 1989138 w 3970338"/>
              <a:gd name="connsiteY39" fmla="*/ 1033463 h 1514475"/>
              <a:gd name="connsiteX40" fmla="*/ 1982788 w 3970338"/>
              <a:gd name="connsiteY40" fmla="*/ 795338 h 1514475"/>
              <a:gd name="connsiteX41" fmla="*/ 1811338 w 3970338"/>
              <a:gd name="connsiteY41" fmla="*/ 795338 h 1514475"/>
              <a:gd name="connsiteX42" fmla="*/ 1814513 w 3970338"/>
              <a:gd name="connsiteY42" fmla="*/ 1030288 h 1514475"/>
              <a:gd name="connsiteX43" fmla="*/ 1663700 w 3970338"/>
              <a:gd name="connsiteY43" fmla="*/ 1031875 h 1514475"/>
              <a:gd name="connsiteX44" fmla="*/ 1363663 w 3970338"/>
              <a:gd name="connsiteY44" fmla="*/ 985838 h 1514475"/>
              <a:gd name="connsiteX45" fmla="*/ 1135063 w 3970338"/>
              <a:gd name="connsiteY45" fmla="*/ 914400 h 1514475"/>
              <a:gd name="connsiteX46" fmla="*/ 935038 w 3970338"/>
              <a:gd name="connsiteY46" fmla="*/ 833438 h 1514475"/>
              <a:gd name="connsiteX47" fmla="*/ 844550 w 3970338"/>
              <a:gd name="connsiteY47" fmla="*/ 757238 h 1514475"/>
              <a:gd name="connsiteX48" fmla="*/ 811213 w 3970338"/>
              <a:gd name="connsiteY48" fmla="*/ 704850 h 1514475"/>
              <a:gd name="connsiteX49" fmla="*/ 787400 w 3970338"/>
              <a:gd name="connsiteY49" fmla="*/ 638175 h 1514475"/>
              <a:gd name="connsiteX50" fmla="*/ 782638 w 3970338"/>
              <a:gd name="connsiteY50" fmla="*/ 600075 h 1514475"/>
              <a:gd name="connsiteX51" fmla="*/ 787400 w 3970338"/>
              <a:gd name="connsiteY51" fmla="*/ 566738 h 1514475"/>
              <a:gd name="connsiteX52" fmla="*/ 730250 w 3970338"/>
              <a:gd name="connsiteY52" fmla="*/ 571500 h 1514475"/>
              <a:gd name="connsiteX53" fmla="*/ 735013 w 3970338"/>
              <a:gd name="connsiteY53" fmla="*/ 642938 h 1514475"/>
              <a:gd name="connsiteX54" fmla="*/ 754063 w 3970338"/>
              <a:gd name="connsiteY54" fmla="*/ 714375 h 1514475"/>
              <a:gd name="connsiteX55" fmla="*/ 796925 w 3970338"/>
              <a:gd name="connsiteY55" fmla="*/ 795338 h 1514475"/>
              <a:gd name="connsiteX56" fmla="*/ 858838 w 3970338"/>
              <a:gd name="connsiteY56" fmla="*/ 857250 h 1514475"/>
              <a:gd name="connsiteX57" fmla="*/ 649288 w 3970338"/>
              <a:gd name="connsiteY57" fmla="*/ 728663 h 1514475"/>
              <a:gd name="connsiteX58" fmla="*/ 477838 w 3970338"/>
              <a:gd name="connsiteY58" fmla="*/ 600075 h 1514475"/>
              <a:gd name="connsiteX59" fmla="*/ 306388 w 3970338"/>
              <a:gd name="connsiteY59" fmla="*/ 461963 h 1514475"/>
              <a:gd name="connsiteX60" fmla="*/ 68263 w 3970338"/>
              <a:gd name="connsiteY60" fmla="*/ 238125 h 1514475"/>
              <a:gd name="connsiteX0" fmla="*/ 68263 w 3970338"/>
              <a:gd name="connsiteY0" fmla="*/ 238125 h 1517650"/>
              <a:gd name="connsiteX1" fmla="*/ 0 w 3970338"/>
              <a:gd name="connsiteY1" fmla="*/ 296863 h 1517650"/>
              <a:gd name="connsiteX2" fmla="*/ 204788 w 3970338"/>
              <a:gd name="connsiteY2" fmla="*/ 527050 h 1517650"/>
              <a:gd name="connsiteX3" fmla="*/ 434975 w 3970338"/>
              <a:gd name="connsiteY3" fmla="*/ 725488 h 1517650"/>
              <a:gd name="connsiteX4" fmla="*/ 636588 w 3970338"/>
              <a:gd name="connsiteY4" fmla="*/ 860425 h 1517650"/>
              <a:gd name="connsiteX5" fmla="*/ 792163 w 3970338"/>
              <a:gd name="connsiteY5" fmla="*/ 942975 h 1517650"/>
              <a:gd name="connsiteX6" fmla="*/ 1035050 w 3970338"/>
              <a:gd name="connsiteY6" fmla="*/ 1057275 h 1517650"/>
              <a:gd name="connsiteX7" fmla="*/ 1587500 w 3970338"/>
              <a:gd name="connsiteY7" fmla="*/ 1309688 h 1517650"/>
              <a:gd name="connsiteX8" fmla="*/ 1811338 w 3970338"/>
              <a:gd name="connsiteY8" fmla="*/ 1319213 h 1517650"/>
              <a:gd name="connsiteX9" fmla="*/ 1811338 w 3970338"/>
              <a:gd name="connsiteY9" fmla="*/ 1433513 h 1517650"/>
              <a:gd name="connsiteX10" fmla="*/ 1982788 w 3970338"/>
              <a:gd name="connsiteY10" fmla="*/ 1438275 h 1517650"/>
              <a:gd name="connsiteX11" fmla="*/ 1982788 w 3970338"/>
              <a:gd name="connsiteY11" fmla="*/ 1319213 h 1517650"/>
              <a:gd name="connsiteX12" fmla="*/ 2201863 w 3970338"/>
              <a:gd name="connsiteY12" fmla="*/ 1316038 h 1517650"/>
              <a:gd name="connsiteX13" fmla="*/ 2363788 w 3970338"/>
              <a:gd name="connsiteY13" fmla="*/ 1243013 h 1517650"/>
              <a:gd name="connsiteX14" fmla="*/ 2373313 w 3970338"/>
              <a:gd name="connsiteY14" fmla="*/ 1457325 h 1517650"/>
              <a:gd name="connsiteX15" fmla="*/ 2416175 w 3970338"/>
              <a:gd name="connsiteY15" fmla="*/ 1457325 h 1517650"/>
              <a:gd name="connsiteX16" fmla="*/ 2411413 w 3970338"/>
              <a:gd name="connsiteY16" fmla="*/ 1223963 h 1517650"/>
              <a:gd name="connsiteX17" fmla="*/ 2503488 w 3970338"/>
              <a:gd name="connsiteY17" fmla="*/ 1177925 h 1517650"/>
              <a:gd name="connsiteX18" fmla="*/ 2881313 w 3970338"/>
              <a:gd name="connsiteY18" fmla="*/ 1189037 h 1517650"/>
              <a:gd name="connsiteX19" fmla="*/ 2881313 w 3970338"/>
              <a:gd name="connsiteY19" fmla="*/ 1517650 h 1517650"/>
              <a:gd name="connsiteX20" fmla="*/ 3059113 w 3970338"/>
              <a:gd name="connsiteY20" fmla="*/ 1514475 h 1517650"/>
              <a:gd name="connsiteX21" fmla="*/ 3063875 w 3970338"/>
              <a:gd name="connsiteY21" fmla="*/ 1176338 h 1517650"/>
              <a:gd name="connsiteX22" fmla="*/ 3706813 w 3970338"/>
              <a:gd name="connsiteY22" fmla="*/ 1214438 h 1517650"/>
              <a:gd name="connsiteX23" fmla="*/ 3711575 w 3970338"/>
              <a:gd name="connsiteY23" fmla="*/ 1123950 h 1517650"/>
              <a:gd name="connsiteX24" fmla="*/ 3125788 w 3970338"/>
              <a:gd name="connsiteY24" fmla="*/ 1081088 h 1517650"/>
              <a:gd name="connsiteX25" fmla="*/ 2735263 w 3970338"/>
              <a:gd name="connsiteY25" fmla="*/ 1081088 h 1517650"/>
              <a:gd name="connsiteX26" fmla="*/ 3103563 w 3970338"/>
              <a:gd name="connsiteY26" fmla="*/ 900113 h 1517650"/>
              <a:gd name="connsiteX27" fmla="*/ 3294063 w 3970338"/>
              <a:gd name="connsiteY27" fmla="*/ 781050 h 1517650"/>
              <a:gd name="connsiteX28" fmla="*/ 3509963 w 3970338"/>
              <a:gd name="connsiteY28" fmla="*/ 609600 h 1517650"/>
              <a:gd name="connsiteX29" fmla="*/ 3698875 w 3970338"/>
              <a:gd name="connsiteY29" fmla="*/ 425450 h 1517650"/>
              <a:gd name="connsiteX30" fmla="*/ 3856038 w 3970338"/>
              <a:gd name="connsiteY30" fmla="*/ 230188 h 1517650"/>
              <a:gd name="connsiteX31" fmla="*/ 3970338 w 3970338"/>
              <a:gd name="connsiteY31" fmla="*/ 57150 h 1517650"/>
              <a:gd name="connsiteX32" fmla="*/ 3868738 w 3970338"/>
              <a:gd name="connsiteY32" fmla="*/ 0 h 1517650"/>
              <a:gd name="connsiteX33" fmla="*/ 3683000 w 3970338"/>
              <a:gd name="connsiteY33" fmla="*/ 252413 h 1517650"/>
              <a:gd name="connsiteX34" fmla="*/ 3444875 w 3970338"/>
              <a:gd name="connsiteY34" fmla="*/ 504825 h 1517650"/>
              <a:gd name="connsiteX35" fmla="*/ 3140075 w 3970338"/>
              <a:gd name="connsiteY35" fmla="*/ 733425 h 1517650"/>
              <a:gd name="connsiteX36" fmla="*/ 2849563 w 3970338"/>
              <a:gd name="connsiteY36" fmla="*/ 895350 h 1517650"/>
              <a:gd name="connsiteX37" fmla="*/ 2616200 w 3970338"/>
              <a:gd name="connsiteY37" fmla="*/ 985838 h 1517650"/>
              <a:gd name="connsiteX38" fmla="*/ 2487613 w 3970338"/>
              <a:gd name="connsiteY38" fmla="*/ 1023938 h 1517650"/>
              <a:gd name="connsiteX39" fmla="*/ 1989138 w 3970338"/>
              <a:gd name="connsiteY39" fmla="*/ 1033463 h 1517650"/>
              <a:gd name="connsiteX40" fmla="*/ 1982788 w 3970338"/>
              <a:gd name="connsiteY40" fmla="*/ 795338 h 1517650"/>
              <a:gd name="connsiteX41" fmla="*/ 1811338 w 3970338"/>
              <a:gd name="connsiteY41" fmla="*/ 795338 h 1517650"/>
              <a:gd name="connsiteX42" fmla="*/ 1814513 w 3970338"/>
              <a:gd name="connsiteY42" fmla="*/ 1030288 h 1517650"/>
              <a:gd name="connsiteX43" fmla="*/ 1663700 w 3970338"/>
              <a:gd name="connsiteY43" fmla="*/ 1031875 h 1517650"/>
              <a:gd name="connsiteX44" fmla="*/ 1363663 w 3970338"/>
              <a:gd name="connsiteY44" fmla="*/ 985838 h 1517650"/>
              <a:gd name="connsiteX45" fmla="*/ 1135063 w 3970338"/>
              <a:gd name="connsiteY45" fmla="*/ 914400 h 1517650"/>
              <a:gd name="connsiteX46" fmla="*/ 935038 w 3970338"/>
              <a:gd name="connsiteY46" fmla="*/ 833438 h 1517650"/>
              <a:gd name="connsiteX47" fmla="*/ 844550 w 3970338"/>
              <a:gd name="connsiteY47" fmla="*/ 757238 h 1517650"/>
              <a:gd name="connsiteX48" fmla="*/ 811213 w 3970338"/>
              <a:gd name="connsiteY48" fmla="*/ 704850 h 1517650"/>
              <a:gd name="connsiteX49" fmla="*/ 787400 w 3970338"/>
              <a:gd name="connsiteY49" fmla="*/ 638175 h 1517650"/>
              <a:gd name="connsiteX50" fmla="*/ 782638 w 3970338"/>
              <a:gd name="connsiteY50" fmla="*/ 600075 h 1517650"/>
              <a:gd name="connsiteX51" fmla="*/ 787400 w 3970338"/>
              <a:gd name="connsiteY51" fmla="*/ 566738 h 1517650"/>
              <a:gd name="connsiteX52" fmla="*/ 730250 w 3970338"/>
              <a:gd name="connsiteY52" fmla="*/ 571500 h 1517650"/>
              <a:gd name="connsiteX53" fmla="*/ 735013 w 3970338"/>
              <a:gd name="connsiteY53" fmla="*/ 642938 h 1517650"/>
              <a:gd name="connsiteX54" fmla="*/ 754063 w 3970338"/>
              <a:gd name="connsiteY54" fmla="*/ 714375 h 1517650"/>
              <a:gd name="connsiteX55" fmla="*/ 796925 w 3970338"/>
              <a:gd name="connsiteY55" fmla="*/ 795338 h 1517650"/>
              <a:gd name="connsiteX56" fmla="*/ 858838 w 3970338"/>
              <a:gd name="connsiteY56" fmla="*/ 857250 h 1517650"/>
              <a:gd name="connsiteX57" fmla="*/ 649288 w 3970338"/>
              <a:gd name="connsiteY57" fmla="*/ 728663 h 1517650"/>
              <a:gd name="connsiteX58" fmla="*/ 477838 w 3970338"/>
              <a:gd name="connsiteY58" fmla="*/ 600075 h 1517650"/>
              <a:gd name="connsiteX59" fmla="*/ 306388 w 3970338"/>
              <a:gd name="connsiteY59" fmla="*/ 461963 h 1517650"/>
              <a:gd name="connsiteX60" fmla="*/ 68263 w 3970338"/>
              <a:gd name="connsiteY60" fmla="*/ 238125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970338" h="1517650">
                <a:moveTo>
                  <a:pt x="68263" y="238125"/>
                </a:moveTo>
                <a:lnTo>
                  <a:pt x="0" y="296863"/>
                </a:lnTo>
                <a:lnTo>
                  <a:pt x="204788" y="527050"/>
                </a:lnTo>
                <a:lnTo>
                  <a:pt x="434975" y="725488"/>
                </a:lnTo>
                <a:lnTo>
                  <a:pt x="636588" y="860425"/>
                </a:lnTo>
                <a:lnTo>
                  <a:pt x="792163" y="942975"/>
                </a:lnTo>
                <a:lnTo>
                  <a:pt x="1035050" y="1057275"/>
                </a:lnTo>
                <a:lnTo>
                  <a:pt x="1587500" y="1309688"/>
                </a:lnTo>
                <a:lnTo>
                  <a:pt x="1811338" y="1319213"/>
                </a:lnTo>
                <a:lnTo>
                  <a:pt x="1811338" y="1433513"/>
                </a:lnTo>
                <a:lnTo>
                  <a:pt x="1982788" y="1438275"/>
                </a:lnTo>
                <a:lnTo>
                  <a:pt x="1982788" y="1319213"/>
                </a:lnTo>
                <a:lnTo>
                  <a:pt x="2201863" y="1316038"/>
                </a:lnTo>
                <a:lnTo>
                  <a:pt x="2363788" y="1243013"/>
                </a:lnTo>
                <a:lnTo>
                  <a:pt x="2373313" y="1457325"/>
                </a:lnTo>
                <a:lnTo>
                  <a:pt x="2416175" y="1457325"/>
                </a:lnTo>
                <a:cubicBezTo>
                  <a:pt x="2414588" y="1379538"/>
                  <a:pt x="2413000" y="1301750"/>
                  <a:pt x="2411413" y="1223963"/>
                </a:cubicBezTo>
                <a:lnTo>
                  <a:pt x="2503488" y="1177925"/>
                </a:lnTo>
                <a:lnTo>
                  <a:pt x="2881313" y="1189037"/>
                </a:lnTo>
                <a:lnTo>
                  <a:pt x="2881313" y="1517650"/>
                </a:lnTo>
                <a:lnTo>
                  <a:pt x="3059113" y="1514475"/>
                </a:lnTo>
                <a:cubicBezTo>
                  <a:pt x="3060700" y="1401763"/>
                  <a:pt x="3062288" y="1289050"/>
                  <a:pt x="3063875" y="1176338"/>
                </a:cubicBezTo>
                <a:lnTo>
                  <a:pt x="3706813" y="1214438"/>
                </a:lnTo>
                <a:lnTo>
                  <a:pt x="3711575" y="1123950"/>
                </a:lnTo>
                <a:lnTo>
                  <a:pt x="3125788" y="1081088"/>
                </a:lnTo>
                <a:lnTo>
                  <a:pt x="2735263" y="1081088"/>
                </a:lnTo>
                <a:lnTo>
                  <a:pt x="3103563" y="900113"/>
                </a:lnTo>
                <a:lnTo>
                  <a:pt x="3294063" y="781050"/>
                </a:lnTo>
                <a:lnTo>
                  <a:pt x="3509963" y="609600"/>
                </a:lnTo>
                <a:lnTo>
                  <a:pt x="3698875" y="425450"/>
                </a:lnTo>
                <a:lnTo>
                  <a:pt x="3856038" y="230188"/>
                </a:lnTo>
                <a:lnTo>
                  <a:pt x="3970338" y="57150"/>
                </a:lnTo>
                <a:lnTo>
                  <a:pt x="3868738" y="0"/>
                </a:lnTo>
                <a:lnTo>
                  <a:pt x="3683000" y="252413"/>
                </a:lnTo>
                <a:lnTo>
                  <a:pt x="3444875" y="504825"/>
                </a:lnTo>
                <a:lnTo>
                  <a:pt x="3140075" y="733425"/>
                </a:lnTo>
                <a:lnTo>
                  <a:pt x="2849563" y="895350"/>
                </a:lnTo>
                <a:lnTo>
                  <a:pt x="2616200" y="985838"/>
                </a:lnTo>
                <a:lnTo>
                  <a:pt x="2487613" y="1023938"/>
                </a:lnTo>
                <a:lnTo>
                  <a:pt x="1989138" y="1033463"/>
                </a:lnTo>
                <a:lnTo>
                  <a:pt x="1982788" y="795338"/>
                </a:lnTo>
                <a:lnTo>
                  <a:pt x="1811338" y="795338"/>
                </a:lnTo>
                <a:cubicBezTo>
                  <a:pt x="1812396" y="873655"/>
                  <a:pt x="1813455" y="951971"/>
                  <a:pt x="1814513" y="1030288"/>
                </a:cubicBezTo>
                <a:lnTo>
                  <a:pt x="1663700" y="1031875"/>
                </a:lnTo>
                <a:lnTo>
                  <a:pt x="1363663" y="985838"/>
                </a:lnTo>
                <a:lnTo>
                  <a:pt x="1135063" y="914400"/>
                </a:lnTo>
                <a:lnTo>
                  <a:pt x="935038" y="833438"/>
                </a:lnTo>
                <a:lnTo>
                  <a:pt x="844550" y="757238"/>
                </a:lnTo>
                <a:lnTo>
                  <a:pt x="811213" y="704850"/>
                </a:lnTo>
                <a:lnTo>
                  <a:pt x="787400" y="638175"/>
                </a:lnTo>
                <a:lnTo>
                  <a:pt x="782638" y="600075"/>
                </a:lnTo>
                <a:lnTo>
                  <a:pt x="787400" y="566738"/>
                </a:lnTo>
                <a:lnTo>
                  <a:pt x="730250" y="571500"/>
                </a:lnTo>
                <a:lnTo>
                  <a:pt x="735013" y="642938"/>
                </a:lnTo>
                <a:lnTo>
                  <a:pt x="754063" y="714375"/>
                </a:lnTo>
                <a:lnTo>
                  <a:pt x="796925" y="795338"/>
                </a:lnTo>
                <a:lnTo>
                  <a:pt x="858838" y="857250"/>
                </a:lnTo>
                <a:lnTo>
                  <a:pt x="649288" y="728663"/>
                </a:lnTo>
                <a:lnTo>
                  <a:pt x="477838" y="600075"/>
                </a:lnTo>
                <a:lnTo>
                  <a:pt x="306388" y="461963"/>
                </a:lnTo>
                <a:lnTo>
                  <a:pt x="68263" y="238125"/>
                </a:lnTo>
                <a:close/>
              </a:path>
            </a:pathLst>
          </a:cu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7622" y="3624624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Elevated Roadway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861026" y="3728583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61969" y="3597850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Levee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0" y="50927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210300" y="2861544"/>
            <a:ext cx="766764" cy="386481"/>
            <a:chOff x="6210300" y="2861544"/>
            <a:chExt cx="766764" cy="386481"/>
          </a:xfrm>
        </p:grpSpPr>
        <p:sp>
          <p:nvSpPr>
            <p:cNvPr id="19" name="Rectangle 18"/>
            <p:cNvSpPr/>
            <p:nvPr/>
          </p:nvSpPr>
          <p:spPr>
            <a:xfrm>
              <a:off x="6210300" y="2861544"/>
              <a:ext cx="481013" cy="386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91314" y="2861544"/>
              <a:ext cx="285750" cy="1070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2828925" y="2447925"/>
            <a:ext cx="1252538" cy="723900"/>
          </a:xfrm>
          <a:custGeom>
            <a:avLst/>
            <a:gdLst>
              <a:gd name="connsiteX0" fmla="*/ 0 w 1252538"/>
              <a:gd name="connsiteY0" fmla="*/ 0 h 723900"/>
              <a:gd name="connsiteX1" fmla="*/ 1252538 w 1252538"/>
              <a:gd name="connsiteY1" fmla="*/ 4763 h 723900"/>
              <a:gd name="connsiteX2" fmla="*/ 1252538 w 1252538"/>
              <a:gd name="connsiteY2" fmla="*/ 614363 h 723900"/>
              <a:gd name="connsiteX3" fmla="*/ 1214438 w 1252538"/>
              <a:gd name="connsiteY3" fmla="*/ 619125 h 723900"/>
              <a:gd name="connsiteX4" fmla="*/ 1214438 w 1252538"/>
              <a:gd name="connsiteY4" fmla="*/ 723900 h 723900"/>
              <a:gd name="connsiteX5" fmla="*/ 180975 w 1252538"/>
              <a:gd name="connsiteY5" fmla="*/ 723900 h 723900"/>
              <a:gd name="connsiteX6" fmla="*/ 0 w 1252538"/>
              <a:gd name="connsiteY6" fmla="*/ 590550 h 723900"/>
              <a:gd name="connsiteX7" fmla="*/ 0 w 1252538"/>
              <a:gd name="connsiteY7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2538" h="723900">
                <a:moveTo>
                  <a:pt x="0" y="0"/>
                </a:moveTo>
                <a:lnTo>
                  <a:pt x="1252538" y="4763"/>
                </a:lnTo>
                <a:lnTo>
                  <a:pt x="1252538" y="614363"/>
                </a:lnTo>
                <a:lnTo>
                  <a:pt x="1214438" y="619125"/>
                </a:lnTo>
                <a:lnTo>
                  <a:pt x="1214438" y="723900"/>
                </a:lnTo>
                <a:lnTo>
                  <a:pt x="180975" y="723900"/>
                </a:lnTo>
                <a:lnTo>
                  <a:pt x="0" y="590550"/>
                </a:lnTo>
                <a:cubicBezTo>
                  <a:pt x="1588" y="400050"/>
                  <a:pt x="3175" y="209550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Parking Garage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64566" y="2845514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Support</a:t>
            </a:r>
          </a:p>
          <a:p>
            <a:r>
              <a:rPr lang="en-US" sz="1000" dirty="0" smtClean="0"/>
              <a:t>Building</a:t>
            </a:r>
            <a:endParaRPr lang="en-US" sz="1000" dirty="0"/>
          </a:p>
        </p:txBody>
      </p:sp>
      <p:sp>
        <p:nvSpPr>
          <p:cNvPr id="24" name="Freeform 23"/>
          <p:cNvSpPr/>
          <p:nvPr/>
        </p:nvSpPr>
        <p:spPr>
          <a:xfrm>
            <a:off x="3724275" y="3175000"/>
            <a:ext cx="625475" cy="212725"/>
          </a:xfrm>
          <a:custGeom>
            <a:avLst/>
            <a:gdLst>
              <a:gd name="connsiteX0" fmla="*/ 12700 w 625475"/>
              <a:gd name="connsiteY0" fmla="*/ 0 h 212725"/>
              <a:gd name="connsiteX1" fmla="*/ 15875 w 625475"/>
              <a:gd name="connsiteY1" fmla="*/ 111125 h 212725"/>
              <a:gd name="connsiteX2" fmla="*/ 0 w 625475"/>
              <a:gd name="connsiteY2" fmla="*/ 117475 h 212725"/>
              <a:gd name="connsiteX3" fmla="*/ 0 w 625475"/>
              <a:gd name="connsiteY3" fmla="*/ 190500 h 212725"/>
              <a:gd name="connsiteX4" fmla="*/ 15875 w 625475"/>
              <a:gd name="connsiteY4" fmla="*/ 190500 h 212725"/>
              <a:gd name="connsiteX5" fmla="*/ 15875 w 625475"/>
              <a:gd name="connsiteY5" fmla="*/ 212725 h 212725"/>
              <a:gd name="connsiteX6" fmla="*/ 612775 w 625475"/>
              <a:gd name="connsiteY6" fmla="*/ 209550 h 212725"/>
              <a:gd name="connsiteX7" fmla="*/ 606425 w 625475"/>
              <a:gd name="connsiteY7" fmla="*/ 98425 h 212725"/>
              <a:gd name="connsiteX8" fmla="*/ 625475 w 625475"/>
              <a:gd name="connsiteY8" fmla="*/ 98425 h 212725"/>
              <a:gd name="connsiteX9" fmla="*/ 622300 w 625475"/>
              <a:gd name="connsiteY9" fmla="*/ 25400 h 212725"/>
              <a:gd name="connsiteX10" fmla="*/ 609600 w 625475"/>
              <a:gd name="connsiteY10" fmla="*/ 28575 h 212725"/>
              <a:gd name="connsiteX11" fmla="*/ 606425 w 625475"/>
              <a:gd name="connsiteY11" fmla="*/ 3175 h 212725"/>
              <a:gd name="connsiteX12" fmla="*/ 12700 w 625475"/>
              <a:gd name="connsiteY12" fmla="*/ 0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5475" h="212725">
                <a:moveTo>
                  <a:pt x="12700" y="0"/>
                </a:moveTo>
                <a:cubicBezTo>
                  <a:pt x="13758" y="37042"/>
                  <a:pt x="14817" y="74083"/>
                  <a:pt x="15875" y="111125"/>
                </a:cubicBezTo>
                <a:lnTo>
                  <a:pt x="0" y="117475"/>
                </a:lnTo>
                <a:lnTo>
                  <a:pt x="0" y="190500"/>
                </a:lnTo>
                <a:lnTo>
                  <a:pt x="15875" y="190500"/>
                </a:lnTo>
                <a:lnTo>
                  <a:pt x="15875" y="212725"/>
                </a:lnTo>
                <a:lnTo>
                  <a:pt x="612775" y="209550"/>
                </a:lnTo>
                <a:lnTo>
                  <a:pt x="606425" y="98425"/>
                </a:lnTo>
                <a:lnTo>
                  <a:pt x="625475" y="98425"/>
                </a:lnTo>
                <a:lnTo>
                  <a:pt x="622300" y="25400"/>
                </a:lnTo>
                <a:lnTo>
                  <a:pt x="609600" y="28575"/>
                </a:lnTo>
                <a:lnTo>
                  <a:pt x="606425" y="3175"/>
                </a:lnTo>
                <a:lnTo>
                  <a:pt x="1270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Hotel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-8626" y="5174429"/>
            <a:ext cx="9152626" cy="825481"/>
          </a:xfrm>
          <a:custGeom>
            <a:avLst/>
            <a:gdLst>
              <a:gd name="connsiteX0" fmla="*/ 0 w 9152626"/>
              <a:gd name="connsiteY0" fmla="*/ 43132 h 905773"/>
              <a:gd name="connsiteX1" fmla="*/ 5227607 w 9152626"/>
              <a:gd name="connsiteY1" fmla="*/ 0 h 905773"/>
              <a:gd name="connsiteX2" fmla="*/ 9152626 w 9152626"/>
              <a:gd name="connsiteY2" fmla="*/ 301924 h 905773"/>
              <a:gd name="connsiteX3" fmla="*/ 9152626 w 9152626"/>
              <a:gd name="connsiteY3" fmla="*/ 905773 h 905773"/>
              <a:gd name="connsiteX4" fmla="*/ 5132717 w 9152626"/>
              <a:gd name="connsiteY4" fmla="*/ 569343 h 905773"/>
              <a:gd name="connsiteX5" fmla="*/ 8626 w 9152626"/>
              <a:gd name="connsiteY5" fmla="*/ 638354 h 905773"/>
              <a:gd name="connsiteX6" fmla="*/ 0 w 9152626"/>
              <a:gd name="connsiteY6" fmla="*/ 43132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626" h="905773">
                <a:moveTo>
                  <a:pt x="0" y="43132"/>
                </a:moveTo>
                <a:lnTo>
                  <a:pt x="5227607" y="0"/>
                </a:lnTo>
                <a:lnTo>
                  <a:pt x="9152626" y="301924"/>
                </a:lnTo>
                <a:lnTo>
                  <a:pt x="9152626" y="905773"/>
                </a:lnTo>
                <a:lnTo>
                  <a:pt x="5132717" y="569343"/>
                </a:lnTo>
                <a:lnTo>
                  <a:pt x="8626" y="638354"/>
                </a:lnTo>
                <a:lnTo>
                  <a:pt x="0" y="43132"/>
                </a:lnTo>
                <a:close/>
              </a:path>
            </a:pathLst>
          </a:custGeom>
          <a:solidFill>
            <a:srgbClr val="00B0F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Mississippi River</a:t>
            </a:r>
          </a:p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9235" y="397174"/>
            <a:ext cx="547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32512" b="28037"/>
          <a:stretch/>
        </p:blipFill>
        <p:spPr>
          <a:xfrm>
            <a:off x="1369171" y="1742534"/>
            <a:ext cx="6405657" cy="3985405"/>
          </a:xfrm>
        </p:spPr>
      </p:pic>
    </p:spTree>
    <p:extLst>
      <p:ext uri="{BB962C8B-B14F-4D97-AF65-F5344CB8AC3E}">
        <p14:creationId xmlns:p14="http://schemas.microsoft.com/office/powerpoint/2010/main" val="94318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>
          <a:xfrm>
            <a:off x="2401" y="786623"/>
            <a:ext cx="9144000" cy="4328936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876675" y="4033544"/>
            <a:ext cx="1485900" cy="1059156"/>
          </a:xfrm>
          <a:custGeom>
            <a:avLst/>
            <a:gdLst>
              <a:gd name="connsiteX0" fmla="*/ 390525 w 1485900"/>
              <a:gd name="connsiteY0" fmla="*/ 8231 h 1059156"/>
              <a:gd name="connsiteX1" fmla="*/ 69850 w 1485900"/>
              <a:gd name="connsiteY1" fmla="*/ 8231 h 1059156"/>
              <a:gd name="connsiteX2" fmla="*/ 73025 w 1485900"/>
              <a:gd name="connsiteY2" fmla="*/ 166981 h 1059156"/>
              <a:gd name="connsiteX3" fmla="*/ 146050 w 1485900"/>
              <a:gd name="connsiteY3" fmla="*/ 166981 h 1059156"/>
              <a:gd name="connsiteX4" fmla="*/ 142875 w 1485900"/>
              <a:gd name="connsiteY4" fmla="*/ 227306 h 1059156"/>
              <a:gd name="connsiteX5" fmla="*/ 184150 w 1485900"/>
              <a:gd name="connsiteY5" fmla="*/ 230481 h 1059156"/>
              <a:gd name="connsiteX6" fmla="*/ 180975 w 1485900"/>
              <a:gd name="connsiteY6" fmla="*/ 494006 h 1059156"/>
              <a:gd name="connsiteX7" fmla="*/ 60325 w 1485900"/>
              <a:gd name="connsiteY7" fmla="*/ 490831 h 1059156"/>
              <a:gd name="connsiteX8" fmla="*/ 57150 w 1485900"/>
              <a:gd name="connsiteY8" fmla="*/ 563856 h 1059156"/>
              <a:gd name="connsiteX9" fmla="*/ 0 w 1485900"/>
              <a:gd name="connsiteY9" fmla="*/ 567031 h 1059156"/>
              <a:gd name="connsiteX10" fmla="*/ 25400 w 1485900"/>
              <a:gd name="connsiteY10" fmla="*/ 827381 h 1059156"/>
              <a:gd name="connsiteX11" fmla="*/ 34925 w 1485900"/>
              <a:gd name="connsiteY11" fmla="*/ 878181 h 1059156"/>
              <a:gd name="connsiteX12" fmla="*/ 69850 w 1485900"/>
              <a:gd name="connsiteY12" fmla="*/ 916281 h 1059156"/>
              <a:gd name="connsiteX13" fmla="*/ 104775 w 1485900"/>
              <a:gd name="connsiteY13" fmla="*/ 944856 h 1059156"/>
              <a:gd name="connsiteX14" fmla="*/ 146050 w 1485900"/>
              <a:gd name="connsiteY14" fmla="*/ 963906 h 1059156"/>
              <a:gd name="connsiteX15" fmla="*/ 206375 w 1485900"/>
              <a:gd name="connsiteY15" fmla="*/ 970256 h 1059156"/>
              <a:gd name="connsiteX16" fmla="*/ 241300 w 1485900"/>
              <a:gd name="connsiteY16" fmla="*/ 960731 h 1059156"/>
              <a:gd name="connsiteX17" fmla="*/ 263525 w 1485900"/>
              <a:gd name="connsiteY17" fmla="*/ 948031 h 1059156"/>
              <a:gd name="connsiteX18" fmla="*/ 266700 w 1485900"/>
              <a:gd name="connsiteY18" fmla="*/ 989306 h 1059156"/>
              <a:gd name="connsiteX19" fmla="*/ 263525 w 1485900"/>
              <a:gd name="connsiteY19" fmla="*/ 1059156 h 1059156"/>
              <a:gd name="connsiteX20" fmla="*/ 390525 w 1485900"/>
              <a:gd name="connsiteY20" fmla="*/ 1059156 h 1059156"/>
              <a:gd name="connsiteX21" fmla="*/ 393700 w 1485900"/>
              <a:gd name="connsiteY21" fmla="*/ 268581 h 1059156"/>
              <a:gd name="connsiteX22" fmla="*/ 1485900 w 1485900"/>
              <a:gd name="connsiteY22" fmla="*/ 274931 h 1059156"/>
              <a:gd name="connsiteX23" fmla="*/ 1479550 w 1485900"/>
              <a:gd name="connsiteY23" fmla="*/ 84431 h 1059156"/>
              <a:gd name="connsiteX24" fmla="*/ 1304925 w 1485900"/>
              <a:gd name="connsiteY24" fmla="*/ 87606 h 1059156"/>
              <a:gd name="connsiteX25" fmla="*/ 1298575 w 1485900"/>
              <a:gd name="connsiteY25" fmla="*/ 68556 h 1059156"/>
              <a:gd name="connsiteX26" fmla="*/ 1200150 w 1485900"/>
              <a:gd name="connsiteY26" fmla="*/ 46331 h 1059156"/>
              <a:gd name="connsiteX27" fmla="*/ 1108075 w 1485900"/>
              <a:gd name="connsiteY27" fmla="*/ 27281 h 1059156"/>
              <a:gd name="connsiteX28" fmla="*/ 993775 w 1485900"/>
              <a:gd name="connsiteY28" fmla="*/ 20931 h 1059156"/>
              <a:gd name="connsiteX29" fmla="*/ 920750 w 1485900"/>
              <a:gd name="connsiteY29" fmla="*/ 24106 h 1059156"/>
              <a:gd name="connsiteX30" fmla="*/ 831850 w 1485900"/>
              <a:gd name="connsiteY30" fmla="*/ 24106 h 1059156"/>
              <a:gd name="connsiteX31" fmla="*/ 739775 w 1485900"/>
              <a:gd name="connsiteY31" fmla="*/ 36806 h 1059156"/>
              <a:gd name="connsiteX32" fmla="*/ 641350 w 1485900"/>
              <a:gd name="connsiteY32" fmla="*/ 55856 h 1059156"/>
              <a:gd name="connsiteX33" fmla="*/ 568325 w 1485900"/>
              <a:gd name="connsiteY33" fmla="*/ 71731 h 1059156"/>
              <a:gd name="connsiteX34" fmla="*/ 568325 w 1485900"/>
              <a:gd name="connsiteY34" fmla="*/ 87606 h 1059156"/>
              <a:gd name="connsiteX35" fmla="*/ 460375 w 1485900"/>
              <a:gd name="connsiteY35" fmla="*/ 87606 h 1059156"/>
              <a:gd name="connsiteX36" fmla="*/ 438150 w 1485900"/>
              <a:gd name="connsiteY36" fmla="*/ 103481 h 1059156"/>
              <a:gd name="connsiteX37" fmla="*/ 438150 w 1485900"/>
              <a:gd name="connsiteY37" fmla="*/ 119356 h 1059156"/>
              <a:gd name="connsiteX38" fmla="*/ 396875 w 1485900"/>
              <a:gd name="connsiteY38" fmla="*/ 119356 h 1059156"/>
              <a:gd name="connsiteX39" fmla="*/ 390525 w 1485900"/>
              <a:gd name="connsiteY39" fmla="*/ 8231 h 105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5900" h="1059156">
                <a:moveTo>
                  <a:pt x="390525" y="8231"/>
                </a:moveTo>
                <a:cubicBezTo>
                  <a:pt x="336021" y="-10290"/>
                  <a:pt x="176742" y="8231"/>
                  <a:pt x="69850" y="8231"/>
                </a:cubicBezTo>
                <a:cubicBezTo>
                  <a:pt x="70908" y="61148"/>
                  <a:pt x="71967" y="114064"/>
                  <a:pt x="73025" y="166981"/>
                </a:cubicBezTo>
                <a:lnTo>
                  <a:pt x="146050" y="166981"/>
                </a:lnTo>
                <a:lnTo>
                  <a:pt x="142875" y="227306"/>
                </a:lnTo>
                <a:lnTo>
                  <a:pt x="184150" y="230481"/>
                </a:lnTo>
                <a:cubicBezTo>
                  <a:pt x="183092" y="318323"/>
                  <a:pt x="182033" y="406164"/>
                  <a:pt x="180975" y="494006"/>
                </a:cubicBezTo>
                <a:lnTo>
                  <a:pt x="60325" y="490831"/>
                </a:lnTo>
                <a:lnTo>
                  <a:pt x="57150" y="563856"/>
                </a:lnTo>
                <a:lnTo>
                  <a:pt x="0" y="567031"/>
                </a:lnTo>
                <a:lnTo>
                  <a:pt x="25400" y="827381"/>
                </a:lnTo>
                <a:lnTo>
                  <a:pt x="34925" y="878181"/>
                </a:lnTo>
                <a:lnTo>
                  <a:pt x="69850" y="916281"/>
                </a:lnTo>
                <a:lnTo>
                  <a:pt x="104775" y="944856"/>
                </a:lnTo>
                <a:lnTo>
                  <a:pt x="146050" y="963906"/>
                </a:lnTo>
                <a:lnTo>
                  <a:pt x="206375" y="970256"/>
                </a:lnTo>
                <a:lnTo>
                  <a:pt x="241300" y="960731"/>
                </a:lnTo>
                <a:lnTo>
                  <a:pt x="263525" y="948031"/>
                </a:lnTo>
                <a:lnTo>
                  <a:pt x="266700" y="989306"/>
                </a:lnTo>
                <a:lnTo>
                  <a:pt x="263525" y="1059156"/>
                </a:lnTo>
                <a:lnTo>
                  <a:pt x="390525" y="1059156"/>
                </a:lnTo>
                <a:cubicBezTo>
                  <a:pt x="391583" y="795631"/>
                  <a:pt x="392642" y="532106"/>
                  <a:pt x="393700" y="268581"/>
                </a:cubicBezTo>
                <a:lnTo>
                  <a:pt x="1485900" y="274931"/>
                </a:lnTo>
                <a:lnTo>
                  <a:pt x="1479550" y="84431"/>
                </a:lnTo>
                <a:lnTo>
                  <a:pt x="1304925" y="87606"/>
                </a:lnTo>
                <a:lnTo>
                  <a:pt x="1298575" y="68556"/>
                </a:lnTo>
                <a:lnTo>
                  <a:pt x="1200150" y="46331"/>
                </a:lnTo>
                <a:lnTo>
                  <a:pt x="1108075" y="27281"/>
                </a:lnTo>
                <a:lnTo>
                  <a:pt x="993775" y="20931"/>
                </a:lnTo>
                <a:lnTo>
                  <a:pt x="920750" y="24106"/>
                </a:lnTo>
                <a:lnTo>
                  <a:pt x="831850" y="24106"/>
                </a:lnTo>
                <a:lnTo>
                  <a:pt x="739775" y="36806"/>
                </a:lnTo>
                <a:lnTo>
                  <a:pt x="641350" y="55856"/>
                </a:lnTo>
                <a:lnTo>
                  <a:pt x="568325" y="71731"/>
                </a:lnTo>
                <a:lnTo>
                  <a:pt x="568325" y="87606"/>
                </a:lnTo>
                <a:lnTo>
                  <a:pt x="460375" y="87606"/>
                </a:lnTo>
                <a:lnTo>
                  <a:pt x="438150" y="103481"/>
                </a:lnTo>
                <a:lnTo>
                  <a:pt x="438150" y="119356"/>
                </a:lnTo>
                <a:lnTo>
                  <a:pt x="396875" y="119356"/>
                </a:lnTo>
                <a:cubicBezTo>
                  <a:pt x="395817" y="84431"/>
                  <a:pt x="445029" y="26752"/>
                  <a:pt x="390525" y="82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2878" y="4092414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Support Services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0" y="50927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210300" y="2861544"/>
            <a:ext cx="766764" cy="386481"/>
            <a:chOff x="6210300" y="2861544"/>
            <a:chExt cx="766764" cy="386481"/>
          </a:xfrm>
        </p:grpSpPr>
        <p:sp>
          <p:nvSpPr>
            <p:cNvPr id="19" name="Rectangle 18"/>
            <p:cNvSpPr/>
            <p:nvPr/>
          </p:nvSpPr>
          <p:spPr>
            <a:xfrm>
              <a:off x="6210300" y="2861544"/>
              <a:ext cx="481013" cy="386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91314" y="2861544"/>
              <a:ext cx="285750" cy="1070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2828925" y="2447925"/>
            <a:ext cx="1252538" cy="723900"/>
          </a:xfrm>
          <a:custGeom>
            <a:avLst/>
            <a:gdLst>
              <a:gd name="connsiteX0" fmla="*/ 0 w 1252538"/>
              <a:gd name="connsiteY0" fmla="*/ 0 h 723900"/>
              <a:gd name="connsiteX1" fmla="*/ 1252538 w 1252538"/>
              <a:gd name="connsiteY1" fmla="*/ 4763 h 723900"/>
              <a:gd name="connsiteX2" fmla="*/ 1252538 w 1252538"/>
              <a:gd name="connsiteY2" fmla="*/ 614363 h 723900"/>
              <a:gd name="connsiteX3" fmla="*/ 1214438 w 1252538"/>
              <a:gd name="connsiteY3" fmla="*/ 619125 h 723900"/>
              <a:gd name="connsiteX4" fmla="*/ 1214438 w 1252538"/>
              <a:gd name="connsiteY4" fmla="*/ 723900 h 723900"/>
              <a:gd name="connsiteX5" fmla="*/ 180975 w 1252538"/>
              <a:gd name="connsiteY5" fmla="*/ 723900 h 723900"/>
              <a:gd name="connsiteX6" fmla="*/ 0 w 1252538"/>
              <a:gd name="connsiteY6" fmla="*/ 590550 h 723900"/>
              <a:gd name="connsiteX7" fmla="*/ 0 w 1252538"/>
              <a:gd name="connsiteY7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2538" h="723900">
                <a:moveTo>
                  <a:pt x="0" y="0"/>
                </a:moveTo>
                <a:lnTo>
                  <a:pt x="1252538" y="4763"/>
                </a:lnTo>
                <a:lnTo>
                  <a:pt x="1252538" y="614363"/>
                </a:lnTo>
                <a:lnTo>
                  <a:pt x="1214438" y="619125"/>
                </a:lnTo>
                <a:lnTo>
                  <a:pt x="1214438" y="723900"/>
                </a:lnTo>
                <a:lnTo>
                  <a:pt x="180975" y="723900"/>
                </a:lnTo>
                <a:lnTo>
                  <a:pt x="0" y="590550"/>
                </a:lnTo>
                <a:cubicBezTo>
                  <a:pt x="1588" y="400050"/>
                  <a:pt x="3175" y="209550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Parking Garage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64566" y="2845514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Support</a:t>
            </a:r>
          </a:p>
          <a:p>
            <a:r>
              <a:rPr lang="en-US" sz="1000" dirty="0" smtClean="0"/>
              <a:t>Building</a:t>
            </a:r>
            <a:endParaRPr lang="en-US" sz="1000" dirty="0"/>
          </a:p>
        </p:txBody>
      </p:sp>
      <p:sp>
        <p:nvSpPr>
          <p:cNvPr id="24" name="Freeform 23"/>
          <p:cNvSpPr/>
          <p:nvPr/>
        </p:nvSpPr>
        <p:spPr>
          <a:xfrm>
            <a:off x="3724275" y="3175000"/>
            <a:ext cx="625475" cy="212725"/>
          </a:xfrm>
          <a:custGeom>
            <a:avLst/>
            <a:gdLst>
              <a:gd name="connsiteX0" fmla="*/ 12700 w 625475"/>
              <a:gd name="connsiteY0" fmla="*/ 0 h 212725"/>
              <a:gd name="connsiteX1" fmla="*/ 15875 w 625475"/>
              <a:gd name="connsiteY1" fmla="*/ 111125 h 212725"/>
              <a:gd name="connsiteX2" fmla="*/ 0 w 625475"/>
              <a:gd name="connsiteY2" fmla="*/ 117475 h 212725"/>
              <a:gd name="connsiteX3" fmla="*/ 0 w 625475"/>
              <a:gd name="connsiteY3" fmla="*/ 190500 h 212725"/>
              <a:gd name="connsiteX4" fmla="*/ 15875 w 625475"/>
              <a:gd name="connsiteY4" fmla="*/ 190500 h 212725"/>
              <a:gd name="connsiteX5" fmla="*/ 15875 w 625475"/>
              <a:gd name="connsiteY5" fmla="*/ 212725 h 212725"/>
              <a:gd name="connsiteX6" fmla="*/ 612775 w 625475"/>
              <a:gd name="connsiteY6" fmla="*/ 209550 h 212725"/>
              <a:gd name="connsiteX7" fmla="*/ 606425 w 625475"/>
              <a:gd name="connsiteY7" fmla="*/ 98425 h 212725"/>
              <a:gd name="connsiteX8" fmla="*/ 625475 w 625475"/>
              <a:gd name="connsiteY8" fmla="*/ 98425 h 212725"/>
              <a:gd name="connsiteX9" fmla="*/ 622300 w 625475"/>
              <a:gd name="connsiteY9" fmla="*/ 25400 h 212725"/>
              <a:gd name="connsiteX10" fmla="*/ 609600 w 625475"/>
              <a:gd name="connsiteY10" fmla="*/ 28575 h 212725"/>
              <a:gd name="connsiteX11" fmla="*/ 606425 w 625475"/>
              <a:gd name="connsiteY11" fmla="*/ 3175 h 212725"/>
              <a:gd name="connsiteX12" fmla="*/ 12700 w 625475"/>
              <a:gd name="connsiteY12" fmla="*/ 0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5475" h="212725">
                <a:moveTo>
                  <a:pt x="12700" y="0"/>
                </a:moveTo>
                <a:cubicBezTo>
                  <a:pt x="13758" y="37042"/>
                  <a:pt x="14817" y="74083"/>
                  <a:pt x="15875" y="111125"/>
                </a:cubicBezTo>
                <a:lnTo>
                  <a:pt x="0" y="117475"/>
                </a:lnTo>
                <a:lnTo>
                  <a:pt x="0" y="190500"/>
                </a:lnTo>
                <a:lnTo>
                  <a:pt x="15875" y="190500"/>
                </a:lnTo>
                <a:lnTo>
                  <a:pt x="15875" y="212725"/>
                </a:lnTo>
                <a:lnTo>
                  <a:pt x="612775" y="209550"/>
                </a:lnTo>
                <a:lnTo>
                  <a:pt x="606425" y="98425"/>
                </a:lnTo>
                <a:lnTo>
                  <a:pt x="625475" y="98425"/>
                </a:lnTo>
                <a:lnTo>
                  <a:pt x="622300" y="25400"/>
                </a:lnTo>
                <a:lnTo>
                  <a:pt x="609600" y="28575"/>
                </a:lnTo>
                <a:lnTo>
                  <a:pt x="606425" y="3175"/>
                </a:lnTo>
                <a:lnTo>
                  <a:pt x="1270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Hotel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9235" y="397174"/>
            <a:ext cx="547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13F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Auger Cast in Place Piles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t="19473" r="36138" b="38376"/>
          <a:stretch/>
        </p:blipFill>
        <p:spPr>
          <a:xfrm>
            <a:off x="628650" y="1435503"/>
            <a:ext cx="3485709" cy="4291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5422" r="8664" b="72797"/>
          <a:stretch/>
        </p:blipFill>
        <p:spPr>
          <a:xfrm>
            <a:off x="4783663" y="1435503"/>
            <a:ext cx="3193690" cy="429191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35324" y="4361793"/>
            <a:ext cx="872359" cy="851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1643" y="4740551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-80 ft.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029087" y="3851019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-40 ft.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8029087" y="2958851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   0 ft.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031512" y="3405488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-20 ft.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011643" y="4296550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-60 ft.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045399" y="2137601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+40 ft.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016157" y="5165816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-100 ft.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8029087" y="2536222"/>
            <a:ext cx="57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+</a:t>
            </a:r>
            <a:r>
              <a:rPr lang="en-US" sz="1000" dirty="0" smtClean="0"/>
              <a:t>20 ft.</a:t>
            </a:r>
            <a:endParaRPr lang="en-US" sz="100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629400" y="2536222"/>
            <a:ext cx="9396" cy="275967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59550" y="0"/>
            <a:ext cx="179453" cy="25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59669" y="2123090"/>
            <a:ext cx="1366345" cy="38047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85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941"/>
            <a:ext cx="7886700" cy="1071160"/>
          </a:xfrm>
        </p:spPr>
        <p:txBody>
          <a:bodyPr/>
          <a:lstStyle/>
          <a:p>
            <a:r>
              <a:rPr lang="en-US" dirty="0" smtClean="0"/>
              <a:t>Over 1,000 18” Diameter ACIP Piles</a:t>
            </a:r>
            <a:endParaRPr lang="en-US" dirty="0">
              <a:solidFill>
                <a:srgbClr val="013F62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6"/>
          <a:stretch/>
        </p:blipFill>
        <p:spPr>
          <a:xfrm>
            <a:off x="1540410" y="1606953"/>
            <a:ext cx="6147274" cy="4022322"/>
          </a:xfrm>
        </p:spPr>
      </p:pic>
      <p:sp>
        <p:nvSpPr>
          <p:cNvPr id="4" name="TextBox 3"/>
          <p:cNvSpPr txBox="1"/>
          <p:nvPr/>
        </p:nvSpPr>
        <p:spPr>
          <a:xfrm>
            <a:off x="125261" y="6055127"/>
            <a:ext cx="477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</a:t>
            </a:r>
            <a:r>
              <a:rPr lang="en-US" dirty="0" err="1" smtClean="0"/>
              <a:t>Trevi</a:t>
            </a:r>
            <a:r>
              <a:rPr lang="en-US" dirty="0"/>
              <a:t> web </a:t>
            </a:r>
            <a:r>
              <a:rPr lang="en-US" dirty="0" smtClean="0"/>
              <a:t>site 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www.trevispa.eu/viewdoc.asp?co_id=172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GeoEngine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9E00"/>
      </a:accent1>
      <a:accent2>
        <a:srgbClr val="EB7F09"/>
      </a:accent2>
      <a:accent3>
        <a:srgbClr val="B8AD92"/>
      </a:accent3>
      <a:accent4>
        <a:srgbClr val="D9B410"/>
      </a:accent4>
      <a:accent5>
        <a:srgbClr val="00213A"/>
      </a:accent5>
      <a:accent6>
        <a:srgbClr val="7A9E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standard.pptx" id="{2F93300C-F255-4B01-9D5A-13D7475B37CD}" vid="{9B6961FE-1B5B-48D9-A3F8-A24A67DA9B36}"/>
    </a:ext>
  </a:extLst>
</a:theme>
</file>

<file path=ppt/theme/theme2.xml><?xml version="1.0" encoding="utf-8"?>
<a:theme xmlns:a="http://schemas.openxmlformats.org/drawingml/2006/main" name="1_Office Theme">
  <a:themeElements>
    <a:clrScheme name="GeoEngine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9E00"/>
      </a:accent1>
      <a:accent2>
        <a:srgbClr val="EB7F09"/>
      </a:accent2>
      <a:accent3>
        <a:srgbClr val="B8AD92"/>
      </a:accent3>
      <a:accent4>
        <a:srgbClr val="D9B410"/>
      </a:accent4>
      <a:accent5>
        <a:srgbClr val="00213A"/>
      </a:accent5>
      <a:accent6>
        <a:srgbClr val="7A9E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standard.pptx" id="{2F93300C-F255-4B01-9D5A-13D7475B37CD}" vid="{2D51DB36-BC5D-4E7F-A4FD-8A9300C0E8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Presentation-standard</Template>
  <TotalTime>1723</TotalTime>
  <Words>495</Words>
  <Application>Microsoft Office PowerPoint</Application>
  <PresentationFormat>On-screen Show (4:3)</PresentationFormat>
  <Paragraphs>188</Paragraphs>
  <Slides>60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Franklin Gothic Book</vt:lpstr>
      <vt:lpstr>Franklin Gothic Demi Cond</vt:lpstr>
      <vt:lpstr>Franklin Gothic Medium</vt:lpstr>
      <vt:lpstr>Wingdings</vt:lpstr>
      <vt:lpstr>Office Theme</vt:lpstr>
      <vt:lpstr>1_Office Theme</vt:lpstr>
      <vt:lpstr>Foundations for a  Floating Casino</vt:lpstr>
      <vt:lpstr>L’Auberge Casino</vt:lpstr>
      <vt:lpstr>PowerPoint Presentation</vt:lpstr>
      <vt:lpstr>PowerPoint Presentation</vt:lpstr>
      <vt:lpstr>L’Auberge Casino</vt:lpstr>
      <vt:lpstr>PowerPoint Presentation</vt:lpstr>
      <vt:lpstr>PowerPoint Presentation</vt:lpstr>
      <vt:lpstr>Geology</vt:lpstr>
      <vt:lpstr>Over 1,000 18” Diameter ACIP Piles</vt:lpstr>
      <vt:lpstr>2011 River Flooding</vt:lpstr>
      <vt:lpstr>Seepage Concerns</vt:lpstr>
      <vt:lpstr>PowerPoint Presentation</vt:lpstr>
      <vt:lpstr>Floating Casino – Basin</vt:lpstr>
      <vt:lpstr>Floating Casino – Basin</vt:lpstr>
      <vt:lpstr>Floating Casino – Basin</vt:lpstr>
      <vt:lpstr>Floating Casino – Basin</vt:lpstr>
      <vt:lpstr>Floating Casino - Piles</vt:lpstr>
      <vt:lpstr>Floating Casino - Piles</vt:lpstr>
      <vt:lpstr>Floating Casino</vt:lpstr>
      <vt:lpstr>Floating Casino</vt:lpstr>
      <vt:lpstr>Floating Casino</vt:lpstr>
      <vt:lpstr>Floating Casino</vt:lpstr>
      <vt:lpstr>Float in Casino Barges?????</vt:lpstr>
      <vt:lpstr>Floating Casino</vt:lpstr>
      <vt:lpstr>Floating Casino</vt:lpstr>
      <vt:lpstr>Floating Casino</vt:lpstr>
      <vt:lpstr>Floating Casino</vt:lpstr>
      <vt:lpstr>Floating Casino</vt:lpstr>
      <vt:lpstr>Floating Casino</vt:lpstr>
      <vt:lpstr>Floating Casino</vt:lpstr>
      <vt:lpstr>Floating Casino</vt:lpstr>
      <vt:lpstr>Floating Casino</vt:lpstr>
      <vt:lpstr>Floating Casino</vt:lpstr>
      <vt:lpstr>PowerPoint Presentation</vt:lpstr>
      <vt:lpstr>Elevated Roadway – Initial Concept</vt:lpstr>
      <vt:lpstr>Elevated Roadway – Initial Concept</vt:lpstr>
      <vt:lpstr>Elevated Road – Initial Concept</vt:lpstr>
      <vt:lpstr>Elevated Roadway – Final Design</vt:lpstr>
      <vt:lpstr>Elevated Roadway – Continuous Support Bearing on Levee vs. Large Spans</vt:lpstr>
      <vt:lpstr>Elevated Roadway</vt:lpstr>
      <vt:lpstr>Elevated Roadway – Slope Stability</vt:lpstr>
      <vt:lpstr>Elevated Roadway – Slope Stability</vt:lpstr>
      <vt:lpstr>Elevated Roadway – Slope Stability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</vt:lpstr>
      <vt:lpstr>Elevated Roadway Inclinometers</vt:lpstr>
      <vt:lpstr>Elevated Roadway Inclinometers</vt:lpstr>
      <vt:lpstr>PowerPoint Presentation</vt:lpstr>
      <vt:lpstr>Acknowledgements </vt:lpstr>
      <vt:lpstr>Questions???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 Presentation  Title Here</dc:title>
  <dc:creator>David S. Eley</dc:creator>
  <cp:lastModifiedBy>David S. Eley</cp:lastModifiedBy>
  <cp:revision>206</cp:revision>
  <dcterms:created xsi:type="dcterms:W3CDTF">2016-09-15T14:41:08Z</dcterms:created>
  <dcterms:modified xsi:type="dcterms:W3CDTF">2016-09-28T03:17:18Z</dcterms:modified>
</cp:coreProperties>
</file>